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75" r:id="rId9"/>
    <p:sldId id="263" r:id="rId10"/>
    <p:sldId id="279" r:id="rId11"/>
    <p:sldId id="280" r:id="rId12"/>
    <p:sldId id="269" r:id="rId13"/>
    <p:sldId id="273" r:id="rId14"/>
    <p:sldId id="298" r:id="rId15"/>
    <p:sldId id="292" r:id="rId16"/>
    <p:sldId id="293" r:id="rId17"/>
    <p:sldId id="296" r:id="rId18"/>
    <p:sldId id="294" r:id="rId19"/>
    <p:sldId id="297" r:id="rId20"/>
    <p:sldId id="295" r:id="rId21"/>
    <p:sldId id="265" r:id="rId22"/>
    <p:sldId id="287" r:id="rId23"/>
    <p:sldId id="286" r:id="rId24"/>
    <p:sldId id="272" r:id="rId25"/>
    <p:sldId id="271" r:id="rId26"/>
    <p:sldId id="288" r:id="rId27"/>
    <p:sldId id="281" r:id="rId28"/>
    <p:sldId id="283" r:id="rId29"/>
    <p:sldId id="290" r:id="rId30"/>
    <p:sldId id="299" r:id="rId31"/>
    <p:sldId id="300" r:id="rId32"/>
    <p:sldId id="284" r:id="rId33"/>
    <p:sldId id="28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76" y="480"/>
      </p:cViewPr>
      <p:guideLst>
        <p:guide orient="horz" pos="215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5D42-142D-D546-A2D4-CC0DF91228E0}" type="datetimeFigureOut">
              <a:rPr kumimoji="1" lang="ko-KR" altLang="en-US" smtClean="0"/>
              <a:t>2025. 2. 11.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0EB02-27DE-8C4C-AC7D-FF9606360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960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37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2025. 2. 11.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lum bright="-6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32435" y="0"/>
            <a:ext cx="113271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0" dirty="0">
                <a:solidFill>
                  <a:srgbClr val="FFFFFF"/>
                </a:solidFill>
                <a:latin typeface="+mn-ea"/>
              </a:rPr>
              <a:t>[ </a:t>
            </a:r>
            <a:r>
              <a:rPr lang="ko-KR" altLang="en-US" sz="25000" dirty="0">
                <a:solidFill>
                  <a:srgbClr val="FFFFFF"/>
                </a:solidFill>
                <a:latin typeface="+mn-ea"/>
              </a:rPr>
              <a:t>	</a:t>
            </a:r>
            <a:r>
              <a:rPr lang="en-US" altLang="ko-KR" sz="25000" dirty="0">
                <a:solidFill>
                  <a:srgbClr val="FFFFFF"/>
                </a:solidFill>
                <a:latin typeface="+mn-ea"/>
              </a:rPr>
              <a:t>        </a:t>
            </a:r>
            <a:r>
              <a:rPr lang="ko-KR" altLang="en-US" sz="25000" dirty="0">
                <a:solidFill>
                  <a:srgbClr val="FFFFFF"/>
                </a:solidFill>
                <a:latin typeface="+mn-ea"/>
              </a:rPr>
              <a:t>		</a:t>
            </a:r>
            <a:r>
              <a:rPr lang="en-US" altLang="ko-KR" sz="25000" dirty="0">
                <a:solidFill>
                  <a:srgbClr val="FFFFFF"/>
                </a:solidFill>
                <a:latin typeface="+mn-ea"/>
              </a:rPr>
              <a:t>		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87169" y="1634202"/>
            <a:ext cx="6017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0" b="1" dirty="0">
                <a:solidFill>
                  <a:srgbClr val="FFFFFF"/>
                </a:solidFill>
                <a:latin typeface="+mj-lt"/>
              </a:rPr>
              <a:t>프론트 프로젝트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274896" y="4585678"/>
            <a:ext cx="2595559" cy="1994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>
                <a:solidFill>
                  <a:srgbClr val="FFFFFF"/>
                </a:solidFill>
                <a:latin typeface="+mj-lt"/>
              </a:rPr>
              <a:t>TEAM</a:t>
            </a:r>
          </a:p>
          <a:p>
            <a:pPr>
              <a:defRPr/>
            </a:pPr>
            <a:r>
              <a:rPr lang="ko-KR" altLang="en-US" sz="2500">
                <a:solidFill>
                  <a:srgbClr val="FFFFFF"/>
                </a:solidFill>
                <a:latin typeface="+mj-lt"/>
              </a:rPr>
              <a:t>팀장 </a:t>
            </a:r>
            <a:r>
              <a:rPr lang="en-US" altLang="ko-KR" sz="2500">
                <a:solidFill>
                  <a:srgbClr val="FFFFFF"/>
                </a:solidFill>
                <a:latin typeface="+mj-lt"/>
              </a:rPr>
              <a:t>:</a:t>
            </a:r>
            <a:r>
              <a:rPr lang="ko-KR" altLang="en-US" sz="2500">
                <a:solidFill>
                  <a:srgbClr val="FFFFFF"/>
                </a:solidFill>
                <a:latin typeface="+mj-lt"/>
              </a:rPr>
              <a:t> 윤현기</a:t>
            </a:r>
          </a:p>
          <a:p>
            <a:pPr>
              <a:defRPr/>
            </a:pPr>
            <a:r>
              <a:rPr lang="ko-KR" altLang="en-US" sz="2500">
                <a:solidFill>
                  <a:srgbClr val="FFFFFF"/>
                </a:solidFill>
                <a:latin typeface="+mj-lt"/>
              </a:rPr>
              <a:t>조원 </a:t>
            </a:r>
            <a:r>
              <a:rPr lang="en-US" altLang="ko-KR" sz="2500">
                <a:solidFill>
                  <a:srgbClr val="FFFFFF"/>
                </a:solidFill>
                <a:latin typeface="+mj-lt"/>
              </a:rPr>
              <a:t>:</a:t>
            </a:r>
            <a:r>
              <a:rPr lang="ko-KR" altLang="en-US" sz="2500">
                <a:solidFill>
                  <a:srgbClr val="FFFFFF"/>
                </a:solidFill>
                <a:latin typeface="+mj-lt"/>
              </a:rPr>
              <a:t> 이동우</a:t>
            </a:r>
          </a:p>
          <a:p>
            <a:pPr>
              <a:defRPr/>
            </a:pPr>
            <a:r>
              <a:rPr lang="ko-KR" altLang="en-US" sz="2500">
                <a:solidFill>
                  <a:srgbClr val="FFFFFF"/>
                </a:solidFill>
                <a:latin typeface="+mj-lt"/>
              </a:rPr>
              <a:t>조원 </a:t>
            </a:r>
            <a:r>
              <a:rPr lang="en-US" altLang="ko-KR" sz="2500">
                <a:solidFill>
                  <a:srgbClr val="FFFFFF"/>
                </a:solidFill>
                <a:latin typeface="+mj-lt"/>
              </a:rPr>
              <a:t>:</a:t>
            </a:r>
            <a:r>
              <a:rPr lang="ko-KR" altLang="en-US" sz="2500">
                <a:solidFill>
                  <a:srgbClr val="FFFFFF"/>
                </a:solidFill>
                <a:latin typeface="+mj-lt"/>
              </a:rPr>
              <a:t> 이수민</a:t>
            </a:r>
          </a:p>
          <a:p>
            <a:pPr>
              <a:defRPr/>
            </a:pPr>
            <a:r>
              <a:rPr lang="ko-KR" altLang="en-US" sz="2500">
                <a:solidFill>
                  <a:srgbClr val="FFFFFF"/>
                </a:solidFill>
                <a:latin typeface="+mj-lt"/>
              </a:rPr>
              <a:t>조원 </a:t>
            </a:r>
            <a:r>
              <a:rPr lang="en-US" altLang="ko-KR" sz="2500">
                <a:solidFill>
                  <a:srgbClr val="FFFFFF"/>
                </a:solidFill>
                <a:latin typeface="+mj-lt"/>
              </a:rPr>
              <a:t>:</a:t>
            </a:r>
            <a:r>
              <a:rPr lang="ko-KR" altLang="en-US" sz="2500">
                <a:solidFill>
                  <a:srgbClr val="FFFFFF"/>
                </a:solidFill>
                <a:latin typeface="+mj-lt"/>
              </a:rPr>
              <a:t> 이정호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D3796-F47C-6FE5-B62D-3ED3EE29A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916910-0E9A-44AD-EADE-1382B7EB210B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985095-4D6B-D047-429E-08530DCA7FF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094561-209A-3B0D-5722-0259AB8891FA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8A55255-E7D3-08E6-D5C2-7C6321710628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BB363-D490-749D-D5FB-9D5BA464D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6"/>
          <a:stretch/>
        </p:blipFill>
        <p:spPr>
          <a:xfrm>
            <a:off x="283066" y="970332"/>
            <a:ext cx="5117855" cy="26041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801562-D7C2-310F-81FA-71D521EA3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3066" y="3754048"/>
            <a:ext cx="5117855" cy="2604124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56196454-4235-2CAC-2532-F63BBCF9EE44}"/>
              </a:ext>
            </a:extLst>
          </p:cNvPr>
          <p:cNvSpPr/>
          <p:nvPr/>
        </p:nvSpPr>
        <p:spPr>
          <a:xfrm>
            <a:off x="5649190" y="1882734"/>
            <a:ext cx="893618" cy="77931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CD9526FC-1B96-FBD1-B22A-28C6896C4661}"/>
              </a:ext>
            </a:extLst>
          </p:cNvPr>
          <p:cNvSpPr/>
          <p:nvPr/>
        </p:nvSpPr>
        <p:spPr>
          <a:xfrm>
            <a:off x="5649190" y="4666450"/>
            <a:ext cx="893618" cy="77931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잘린 사각형 10">
            <a:extLst>
              <a:ext uri="{FF2B5EF4-FFF2-40B4-BE49-F238E27FC236}">
                <a16:creationId xmlns:a16="http://schemas.microsoft.com/office/drawing/2014/main" id="{E52C5B4E-B3C0-AB11-E173-E8DADDA29114}"/>
              </a:ext>
            </a:extLst>
          </p:cNvPr>
          <p:cNvSpPr/>
          <p:nvPr/>
        </p:nvSpPr>
        <p:spPr>
          <a:xfrm>
            <a:off x="6791078" y="970332"/>
            <a:ext cx="5117855" cy="2458668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 </a:t>
            </a:r>
            <a:r>
              <a:rPr kumimoji="1" lang="en-US" altLang="ko-KR" b="1" dirty="0" err="1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maxLength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50;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b="1" dirty="0">
              <a:solidFill>
                <a:schemeClr val="tx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글자수 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50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 지정</a:t>
            </a:r>
            <a:endParaRPr kumimoji="1" lang="en-US" altLang="ko-KR" b="1" dirty="0">
              <a:solidFill>
                <a:schemeClr val="tx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50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 이상이면 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alert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알림</a:t>
            </a:r>
            <a:endParaRPr kumimoji="1" lang="en-US" altLang="ko-KR" b="1" dirty="0">
              <a:solidFill>
                <a:schemeClr val="tx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text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작성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칸 하단에 글자수 보여주기</a:t>
            </a:r>
          </a:p>
        </p:txBody>
      </p:sp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30AD919B-ECFB-8851-C997-59D5A06E6710}"/>
              </a:ext>
            </a:extLst>
          </p:cNvPr>
          <p:cNvSpPr/>
          <p:nvPr/>
        </p:nvSpPr>
        <p:spPr>
          <a:xfrm flipH="1">
            <a:off x="6889750" y="3826775"/>
            <a:ext cx="5117855" cy="2458668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입력버튼 클릭 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=&gt; check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함수</a:t>
            </a:r>
            <a:endParaRPr kumimoji="1" lang="en-US" altLang="ko-KR" b="1" dirty="0">
              <a:solidFill>
                <a:schemeClr val="tx1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이름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응원메시지 칸이 공백일 때 </a:t>
            </a:r>
            <a:endParaRPr kumimoji="1" lang="en-US" altLang="ko-KR" b="1" dirty="0">
              <a:solidFill>
                <a:schemeClr val="tx1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alert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알림 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+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응원 메시지 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50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 이상일시 알림</a:t>
            </a:r>
          </a:p>
        </p:txBody>
      </p:sp>
    </p:spTree>
    <p:extLst>
      <p:ext uri="{BB962C8B-B14F-4D97-AF65-F5344CB8AC3E}">
        <p14:creationId xmlns:p14="http://schemas.microsoft.com/office/powerpoint/2010/main" val="146167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D284-0356-3E1C-FCA4-DD611CEC9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41A0E2-FA47-7424-344C-9F55EF2B38ED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A59463-D25C-B8CA-522F-B44272885AC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A03FAD-6325-38E7-CC7C-7F1A01758321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E64D920-FB20-FCEB-A8A7-9CECE796007A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0B56E0-4248-7180-69A8-BE8051EF7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9950" y="1823109"/>
            <a:ext cx="5385321" cy="2934594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6667AF04-15D3-396F-63C2-C4155311E3DE}"/>
              </a:ext>
            </a:extLst>
          </p:cNvPr>
          <p:cNvSpPr/>
          <p:nvPr/>
        </p:nvSpPr>
        <p:spPr>
          <a:xfrm flipH="1">
            <a:off x="948613" y="5232431"/>
            <a:ext cx="5385321" cy="1392129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Function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loadMessage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(){ }</a:t>
            </a:r>
          </a:p>
          <a:p>
            <a:pPr marL="285750" indent="-285750" algn="ctr">
              <a:buFont typeface="Symbol" pitchFamily="2" charset="2"/>
              <a:buChar char="Þ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로컬 스토리지에 저장된 메시지를 테이블 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형태로 출력하는 함수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저장된 메시지가 없으면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‘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저장된 메시지가 없습니다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.’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문구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058BD4-1CD2-2943-2EDC-25411907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9"/>
          <a:stretch/>
        </p:blipFill>
        <p:spPr>
          <a:xfrm>
            <a:off x="7206902" y="455852"/>
            <a:ext cx="4325816" cy="4612223"/>
          </a:xfrm>
          <a:prstGeom prst="rect">
            <a:avLst/>
          </a:prstGeom>
        </p:spPr>
      </p:pic>
      <p:sp>
        <p:nvSpPr>
          <p:cNvPr id="6" name="대각선 방향의 모서리가 잘린 사각형 5">
            <a:extLst>
              <a:ext uri="{FF2B5EF4-FFF2-40B4-BE49-F238E27FC236}">
                <a16:creationId xmlns:a16="http://schemas.microsoft.com/office/drawing/2014/main" id="{BCB40B78-1B51-56A1-AB13-11158F38DB30}"/>
              </a:ext>
            </a:extLst>
          </p:cNvPr>
          <p:cNvSpPr/>
          <p:nvPr/>
        </p:nvSpPr>
        <p:spPr>
          <a:xfrm>
            <a:off x="7206902" y="5228975"/>
            <a:ext cx="4325816" cy="1344575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작성자에게 이름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메시지를 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입력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받아 날짜와 함께 객체에 저장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객체를 문자열로 바꿔 로컬 스토리지에 저장 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입력 칸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글자수 초기화</a:t>
            </a:r>
          </a:p>
        </p:txBody>
      </p:sp>
    </p:spTree>
    <p:extLst>
      <p:ext uri="{BB962C8B-B14F-4D97-AF65-F5344CB8AC3E}">
        <p14:creationId xmlns:p14="http://schemas.microsoft.com/office/powerpoint/2010/main" val="87230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6AF26-E376-4C26-6C9A-1A057CE8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D4B39E0-D926-A202-E7D8-30216545B0F2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74C3EA-B9C1-5A41-12E4-B214E63C9FD1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256B2F1-3E4C-29AB-68A3-8281FDF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33"/>
          <a:stretch/>
        </p:blipFill>
        <p:spPr>
          <a:xfrm>
            <a:off x="356321" y="959941"/>
            <a:ext cx="2784181" cy="31502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11C124-02CA-7A14-E4E1-D9D386B99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33"/>
          <a:stretch/>
        </p:blipFill>
        <p:spPr>
          <a:xfrm>
            <a:off x="3509512" y="959941"/>
            <a:ext cx="2784181" cy="315026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2290C9-78C6-7737-4AAA-0EB7E5C28EBA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A1F17D5-43EB-130A-C5EF-0B155DAF3BDF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1" name="그림 10" descr="텍스트, 스크린샷, 라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B318BF7-314E-98B6-8400-D3515EC74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240" y="1189386"/>
            <a:ext cx="3973339" cy="1273490"/>
          </a:xfrm>
          <a:prstGeom prst="rect">
            <a:avLst/>
          </a:prstGeom>
        </p:spPr>
      </p:pic>
      <p:pic>
        <p:nvPicPr>
          <p:cNvPr id="15" name="그림 14" descr="텍스트, 폰트, 라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A04EDC-E902-3A32-4673-A795313B3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145" y="2674462"/>
            <a:ext cx="3973339" cy="1432694"/>
          </a:xfrm>
          <a:prstGeom prst="rect">
            <a:avLst/>
          </a:prstGeom>
        </p:spPr>
      </p:pic>
      <p:pic>
        <p:nvPicPr>
          <p:cNvPr id="17" name="그림 16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33A8CF-F060-61F9-5AC3-89AA63B73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64" y="4379707"/>
            <a:ext cx="3973339" cy="112175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8" name="굽은 화살표[B] 17">
            <a:extLst>
              <a:ext uri="{FF2B5EF4-FFF2-40B4-BE49-F238E27FC236}">
                <a16:creationId xmlns:a16="http://schemas.microsoft.com/office/drawing/2014/main" id="{554DA00D-20A9-9228-0637-6E716431468C}"/>
              </a:ext>
            </a:extLst>
          </p:cNvPr>
          <p:cNvSpPr/>
          <p:nvPr/>
        </p:nvSpPr>
        <p:spPr>
          <a:xfrm rot="6282105">
            <a:off x="11125013" y="1833334"/>
            <a:ext cx="676405" cy="698635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[B] 18">
            <a:extLst>
              <a:ext uri="{FF2B5EF4-FFF2-40B4-BE49-F238E27FC236}">
                <a16:creationId xmlns:a16="http://schemas.microsoft.com/office/drawing/2014/main" id="{A1B74858-00BA-422B-8B9B-F6D47A2AC2F9}"/>
              </a:ext>
            </a:extLst>
          </p:cNvPr>
          <p:cNvSpPr/>
          <p:nvPr/>
        </p:nvSpPr>
        <p:spPr>
          <a:xfrm rot="15181572" flipH="1">
            <a:off x="6982762" y="3500131"/>
            <a:ext cx="676405" cy="698635"/>
          </a:xfrm>
          <a:prstGeom prst="bentArrow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그림 24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1D20B1D-AFE3-4689-2AAC-E7A10EEEB2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732" y="4379707"/>
            <a:ext cx="3289403" cy="172705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7" name="그림 2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FF3C89-20ED-5E01-AEC0-EA89F2DFC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7" b="18386"/>
          <a:stretch/>
        </p:blipFill>
        <p:spPr>
          <a:xfrm>
            <a:off x="148820" y="4379707"/>
            <a:ext cx="3057916" cy="172705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889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96B1-04D3-697F-FDF1-6C7650355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E6FD02-3157-9BC8-81D0-79107DC74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1" y="4372290"/>
            <a:ext cx="3348942" cy="175831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976D5FC-BB5E-8F26-837E-C9FF56ABDDD4}"/>
              </a:ext>
            </a:extLst>
          </p:cNvPr>
          <p:cNvSpPr/>
          <p:nvPr/>
        </p:nvSpPr>
        <p:spPr>
          <a:xfrm rot="5400000">
            <a:off x="774925" y="2961571"/>
            <a:ext cx="2103872" cy="93485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AFB941-0766-DE24-FEC8-ECA54910ABA1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2CE044-F01F-592A-8E1A-5EDFA9610779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48778F-CF54-CBED-0CA9-7F2D93CB7BEE}"/>
              </a:ext>
            </a:extLst>
          </p:cNvPr>
          <p:cNvSpPr txBox="1"/>
          <p:nvPr/>
        </p:nvSpPr>
        <p:spPr>
          <a:xfrm>
            <a:off x="1555062" y="0"/>
            <a:ext cx="563167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 장바구니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윤현기</a:t>
            </a:r>
            <a:endParaRPr lang="ko-KR" altLang="en-US" spc="-300" dirty="0">
              <a:solidFill>
                <a:schemeClr val="accent2"/>
              </a:solidFill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E6CEE676-DA0B-BE35-9326-695ED81EA695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4" name="그림 13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A79A8A-27AD-6EC0-D1E5-5C1E7744A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7" b="18386"/>
          <a:stretch/>
        </p:blipFill>
        <p:spPr>
          <a:xfrm>
            <a:off x="152400" y="959942"/>
            <a:ext cx="3226818" cy="182244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CC941D3-3D21-61A6-0F19-E73E727533C4}"/>
              </a:ext>
            </a:extLst>
          </p:cNvPr>
          <p:cNvSpPr/>
          <p:nvPr/>
        </p:nvSpPr>
        <p:spPr>
          <a:xfrm rot="19650174">
            <a:off x="407727" y="1741039"/>
            <a:ext cx="2103872" cy="26024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E912C7-8F76-32AE-93AA-36EE6853E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690" y="959941"/>
            <a:ext cx="3642303" cy="2194721"/>
          </a:xfrm>
          <a:prstGeom prst="rect">
            <a:avLst/>
          </a:prstGeom>
        </p:spPr>
      </p:pic>
      <p:sp>
        <p:nvSpPr>
          <p:cNvPr id="4" name="대각선 방향의 모서리가 잘린 사각형 3">
            <a:extLst>
              <a:ext uri="{FF2B5EF4-FFF2-40B4-BE49-F238E27FC236}">
                <a16:creationId xmlns:a16="http://schemas.microsoft.com/office/drawing/2014/main" id="{A731504A-CC40-53B6-6D9F-EBAAADAC58BA}"/>
              </a:ext>
            </a:extLst>
          </p:cNvPr>
          <p:cNvSpPr/>
          <p:nvPr/>
        </p:nvSpPr>
        <p:spPr>
          <a:xfrm>
            <a:off x="7410373" y="959941"/>
            <a:ext cx="4629228" cy="220248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tx1">
                    <a:lumMod val="50000"/>
                  </a:schemeClr>
                </a:solidFill>
              </a:rPr>
              <a:t>장바구니</a:t>
            </a:r>
            <a:endParaRPr kumimoji="1" lang="en-US" altLang="ko-KR" sz="13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로컬스토리지에서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장바구니 데이터 가져오기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2.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   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HTML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요소 가져오기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   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header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장바구니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(0)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(.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cartWrap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   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장바구니 아이템들이 추가될 장소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 = (.cart-items)</a:t>
            </a:r>
          </a:p>
          <a:p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   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총 합계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 (.total-amount</a:t>
            </a:r>
          </a:p>
          <a:p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3.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    책 정보 객체로 저장하기 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E336A-F975-DE75-3F12-1E1A537BF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690" y="3230862"/>
            <a:ext cx="3642303" cy="3436638"/>
          </a:xfrm>
          <a:prstGeom prst="rect">
            <a:avLst/>
          </a:prstGeom>
        </p:spPr>
      </p:pic>
      <p:sp>
        <p:nvSpPr>
          <p:cNvPr id="6" name="대각선 방향의 모서리가 잘린 사각형 5">
            <a:extLst>
              <a:ext uri="{FF2B5EF4-FFF2-40B4-BE49-F238E27FC236}">
                <a16:creationId xmlns:a16="http://schemas.microsoft.com/office/drawing/2014/main" id="{0F2494A8-C898-30CF-88E0-4314FEE838BE}"/>
              </a:ext>
            </a:extLst>
          </p:cNvPr>
          <p:cNvSpPr/>
          <p:nvPr/>
        </p:nvSpPr>
        <p:spPr>
          <a:xfrm flipH="1">
            <a:off x="7410373" y="3509003"/>
            <a:ext cx="4629227" cy="2880355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300" b="1" dirty="0">
                <a:solidFill>
                  <a:schemeClr val="tx1">
                    <a:lumMod val="50000"/>
                  </a:schemeClr>
                </a:solidFill>
              </a:rPr>
              <a:t>장바구니에 책 담기</a:t>
            </a:r>
            <a:endParaRPr kumimoji="1" lang="en-US" altLang="ko-KR" sz="13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sz="8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장바구니에 담겨있는 책 있는지 확인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findIndex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문을 활용하여 책이 있다면 수량만 증가 없다면 새로운 책 추가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로컬 스토리지에 책 저장하기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updateCartUI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호출 해 장바구니를 최신으로 업데이트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Alert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로 알림 표시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장바구니 추가 시 자동으로 팝업 표시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58EE9-A607-E7E3-38D3-8CF1C988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1E7CDD-6503-AE8A-930B-01D4FDE0539A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0380AB-FD95-4FCE-0BFF-329DEE45315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108E6900-5835-3272-65E4-B6E8668DD820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sp>
        <p:nvSpPr>
          <p:cNvPr id="4" name="대각선 방향의 모서리가 잘린 사각형 3">
            <a:extLst>
              <a:ext uri="{FF2B5EF4-FFF2-40B4-BE49-F238E27FC236}">
                <a16:creationId xmlns:a16="http://schemas.microsoft.com/office/drawing/2014/main" id="{85C7CD56-9654-2D87-1794-FA03B19C1A9C}"/>
              </a:ext>
            </a:extLst>
          </p:cNvPr>
          <p:cNvSpPr/>
          <p:nvPr/>
        </p:nvSpPr>
        <p:spPr>
          <a:xfrm>
            <a:off x="5650154" y="1034998"/>
            <a:ext cx="6237046" cy="1255047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300" b="1" dirty="0">
                <a:solidFill>
                  <a:schemeClr val="tx1">
                    <a:lumMod val="50000"/>
                  </a:schemeClr>
                </a:solidFill>
              </a:rPr>
              <a:t>책 삭제하기</a:t>
            </a:r>
            <a:endParaRPr kumimoji="1" lang="en-US" altLang="ko-KR" sz="1300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특정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id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가진 책을 제외한 나머지 책들로 새로운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cartItems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배열을 만듦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업데이트된 장바구니 정보 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로컬스토리지에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담기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updateCartUI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호출하여 장바구니 갱신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대각선 방향의 모서리가 잘린 사각형 5">
            <a:extLst>
              <a:ext uri="{FF2B5EF4-FFF2-40B4-BE49-F238E27FC236}">
                <a16:creationId xmlns:a16="http://schemas.microsoft.com/office/drawing/2014/main" id="{52342595-1084-2512-106C-E9A6A036B8E4}"/>
              </a:ext>
            </a:extLst>
          </p:cNvPr>
          <p:cNvSpPr/>
          <p:nvPr/>
        </p:nvSpPr>
        <p:spPr>
          <a:xfrm flipH="1">
            <a:off x="5650152" y="2456058"/>
            <a:ext cx="6237045" cy="883195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reduce()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이용해 장바구니에 담긴 총 수량 계산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cartWrap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의 텍스트를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“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장바구니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총수량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)”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으로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변경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78A06A-23A4-C8B0-8DFD-7DE84F8D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31" y="2328738"/>
            <a:ext cx="4833418" cy="2619742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291CDE-741C-5722-6B5F-93B315ED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1" y="1073696"/>
            <a:ext cx="4833418" cy="11776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96B893-2ADD-27F8-B20F-6DE0F685B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31" y="5025870"/>
            <a:ext cx="4833419" cy="16018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39F9B9-1ED8-1C59-7FB1-81982091C4CE}"/>
              </a:ext>
            </a:extLst>
          </p:cNvPr>
          <p:cNvSpPr txBox="1"/>
          <p:nvPr/>
        </p:nvSpPr>
        <p:spPr>
          <a:xfrm>
            <a:off x="1555062" y="0"/>
            <a:ext cx="563167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 장바구니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윤현기</a:t>
            </a:r>
            <a:endParaRPr lang="ko-KR" altLang="en-US" spc="-300" dirty="0">
              <a:solidFill>
                <a:schemeClr val="accent2"/>
              </a:solidFill>
            </a:endParaRPr>
          </a:p>
        </p:txBody>
      </p:sp>
      <p:sp>
        <p:nvSpPr>
          <p:cNvPr id="19" name="대각선 방향의 모서리가 잘린 사각형 18">
            <a:extLst>
              <a:ext uri="{FF2B5EF4-FFF2-40B4-BE49-F238E27FC236}">
                <a16:creationId xmlns:a16="http://schemas.microsoft.com/office/drawing/2014/main" id="{D9B00C4F-4C90-ED48-AED5-1084BE45EC0F}"/>
              </a:ext>
            </a:extLst>
          </p:cNvPr>
          <p:cNvSpPr/>
          <p:nvPr/>
        </p:nvSpPr>
        <p:spPr>
          <a:xfrm>
            <a:off x="5650153" y="3505266"/>
            <a:ext cx="6237043" cy="1255047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300" b="1" dirty="0">
                <a:solidFill>
                  <a:schemeClr val="tx1">
                    <a:lumMod val="50000"/>
                  </a:schemeClr>
                </a:solidFill>
              </a:rPr>
              <a:t>장바구니 목록 업데이트</a:t>
            </a:r>
            <a:endParaRPr kumimoji="1" lang="en-US" altLang="ko-KR" sz="1300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map()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함수를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cartItems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배열을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HTML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요소로 변환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Join(“”)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을 사용해 문자열로 변환 후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cartItemsContainer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에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삽입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대각선 방향의 모서리가 잘린 사각형 19">
            <a:extLst>
              <a:ext uri="{FF2B5EF4-FFF2-40B4-BE49-F238E27FC236}">
                <a16:creationId xmlns:a16="http://schemas.microsoft.com/office/drawing/2014/main" id="{99EF91D0-37C8-EE3F-F66F-0BF30445A535}"/>
              </a:ext>
            </a:extLst>
          </p:cNvPr>
          <p:cNvSpPr/>
          <p:nvPr/>
        </p:nvSpPr>
        <p:spPr>
          <a:xfrm>
            <a:off x="5650152" y="4926326"/>
            <a:ext cx="6237043" cy="1701357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reduce( )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사용해 총 금액을 계산하고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totalAmiuntSpan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에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표시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장바구니버튼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cartBtn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을 클릭하면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addtoCart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실행하여 장바구니에 책 추가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페이지 로드 시 장바구니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UI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초기화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4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4877-5973-09DC-E6B9-A4D904F18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800D58-DB6E-8918-7334-9B5791011268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11FF9EF-1208-8E20-F4D4-7B92F30298E8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2D10854-4BC9-8423-D1F1-81251F09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27" t="10097" r="5752" b="67487"/>
          <a:stretch/>
        </p:blipFill>
        <p:spPr>
          <a:xfrm>
            <a:off x="1183073" y="724788"/>
            <a:ext cx="2334327" cy="28661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90B43-F346-EA22-2D29-E4C895728408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D86AF05-1239-6A45-BB3A-F228AF769CED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31A60A-6BF8-2745-C44B-32FD3992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47" y="861869"/>
            <a:ext cx="4252150" cy="25920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EE5390-D7EC-9743-674A-6A24924EC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165" y="3590961"/>
            <a:ext cx="3367012" cy="31481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FD3FF0-6973-CC0A-B015-66502DE7B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3" y="3651342"/>
            <a:ext cx="2324200" cy="29720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EA04AE-6210-1991-B30D-67C887F69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243" y="3651351"/>
            <a:ext cx="2359922" cy="2972052"/>
          </a:xfrm>
          <a:prstGeom prst="rect">
            <a:avLst/>
          </a:prstGeom>
        </p:spPr>
      </p:pic>
      <p:sp>
        <p:nvSpPr>
          <p:cNvPr id="17" name="대각선 방향의 모서리가 잘린 사각형 16">
            <a:extLst>
              <a:ext uri="{FF2B5EF4-FFF2-40B4-BE49-F238E27FC236}">
                <a16:creationId xmlns:a16="http://schemas.microsoft.com/office/drawing/2014/main" id="{29AE788E-9310-DAC9-0736-50F9BFB9FFD1}"/>
              </a:ext>
            </a:extLst>
          </p:cNvPr>
          <p:cNvSpPr/>
          <p:nvPr/>
        </p:nvSpPr>
        <p:spPr>
          <a:xfrm>
            <a:off x="8112596" y="1226392"/>
            <a:ext cx="4079404" cy="1569045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문제를 객체로 저장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innerHTML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을 사용하여 문제가 나올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div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박스에 문제 저장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Radio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버튼이 한 개만 선택 될 수 있도록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=‘select’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지정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대각선 방향의 모서리가 잘린 사각형 17">
            <a:extLst>
              <a:ext uri="{FF2B5EF4-FFF2-40B4-BE49-F238E27FC236}">
                <a16:creationId xmlns:a16="http://schemas.microsoft.com/office/drawing/2014/main" id="{4BEB7A51-144F-E8AD-017E-418A96DE6A55}"/>
              </a:ext>
            </a:extLst>
          </p:cNvPr>
          <p:cNvSpPr/>
          <p:nvPr/>
        </p:nvSpPr>
        <p:spPr>
          <a:xfrm>
            <a:off x="8142177" y="3988712"/>
            <a:ext cx="4079403" cy="2352653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Name = ‘select’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가진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 input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선택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forEach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문을 사용해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radio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버튼이 체크된 값 확인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문을 사용하여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radio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정답인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2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번에 체크되면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‘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정답입니다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.’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출력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정답이 아닌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radio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체크가 되면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‘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정답은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2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번 입니다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.’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출력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02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D2E89-8FC5-A2C8-CBD7-85180B755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26F036-EDDB-FE8F-8C40-FBA1DE806142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9E0250-7BE2-ACC7-4CCE-4F636E1D2351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A3C7C5-AA22-68FD-D18E-78BFD2673742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7CF9010-570F-9B4D-593D-0EFCAB24A3CD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B9EBB9-392D-EF49-2F6C-9167A8175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09" y="916755"/>
            <a:ext cx="4477047" cy="1442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D994E2-1BDA-1B91-E836-A402BBAC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44" y="847068"/>
            <a:ext cx="4477047" cy="1539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022FAB-FF78-75B6-C601-71D34060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19" y="2455095"/>
            <a:ext cx="3775428" cy="2475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AEBC2B-561A-A4A4-450A-BE6D3707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7631"/>
          <a:stretch/>
        </p:blipFill>
        <p:spPr>
          <a:xfrm>
            <a:off x="6721918" y="2455095"/>
            <a:ext cx="4777301" cy="2475291"/>
          </a:xfrm>
          <a:prstGeom prst="rect">
            <a:avLst/>
          </a:prstGeom>
        </p:spPr>
      </p:pic>
      <p:sp>
        <p:nvSpPr>
          <p:cNvPr id="10" name="대각선 방향의 모서리가 잘린 사각형 9">
            <a:extLst>
              <a:ext uri="{FF2B5EF4-FFF2-40B4-BE49-F238E27FC236}">
                <a16:creationId xmlns:a16="http://schemas.microsoft.com/office/drawing/2014/main" id="{341041E9-E2F6-20A3-A5C8-2B9D6E91F623}"/>
              </a:ext>
            </a:extLst>
          </p:cNvPr>
          <p:cNvSpPr/>
          <p:nvPr/>
        </p:nvSpPr>
        <p:spPr>
          <a:xfrm>
            <a:off x="152400" y="5121668"/>
            <a:ext cx="5858066" cy="153997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도서정보를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“block”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으로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지정하여 기본으로 보이게 설정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addEventListener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(“click”, function(){})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도서 정보 클릭 시 도서 정보의 내용을 리뷰 버튼 클릭 시 리뷰 버튼의 내용이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보일 수 있도록 함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B295215D-DC04-601F-A5EB-02F8213DFA56}"/>
              </a:ext>
            </a:extLst>
          </p:cNvPr>
          <p:cNvSpPr/>
          <p:nvPr/>
        </p:nvSpPr>
        <p:spPr>
          <a:xfrm>
            <a:off x="6181536" y="5121668"/>
            <a:ext cx="5858066" cy="153997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여러 개의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.non-click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요소 중 하나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도서정보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or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리뷰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선택하면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다른 요소에서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click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클래스 제거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클릭된 요소에만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click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클래스를 추가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click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이벤트가 발생하면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handleClick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함수 실행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87A7AF-BE97-0888-7AA1-89A5AA82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937" y="3097434"/>
            <a:ext cx="2220665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C7B51-FA2E-C412-C7B4-A50847852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3912FD9-F8B9-9EC0-A246-1943F7D3AE29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7009C1-1266-A55B-D11B-51ED5B52F569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AED7D9-BF60-AA03-6052-DCCB752B22D2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9EB29A9-37C8-3CC8-093F-2C1E50FCE7CA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1" name="그림 10" descr="텍스트, 스크린샷, 라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451F7E-BB40-F29F-2C4D-0D0FEFB4F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" y="3694666"/>
            <a:ext cx="5262655" cy="1686727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28C18C7A-A373-6A83-F2E3-A237CED3BCB2}"/>
              </a:ext>
            </a:extLst>
          </p:cNvPr>
          <p:cNvSpPr/>
          <p:nvPr/>
        </p:nvSpPr>
        <p:spPr>
          <a:xfrm>
            <a:off x="2278299" y="3261592"/>
            <a:ext cx="752355" cy="68580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883474-E214-25C9-583F-358FF0FB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7" y="1876176"/>
            <a:ext cx="4885075" cy="160108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509CDA-53EC-A0FC-8D4E-5A1C05469B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514"/>
          <a:stretch/>
        </p:blipFill>
        <p:spPr>
          <a:xfrm>
            <a:off x="5523054" y="1876176"/>
            <a:ext cx="6251295" cy="1322074"/>
          </a:xfrm>
          <a:prstGeom prst="rect">
            <a:avLst/>
          </a:prstGeom>
        </p:spPr>
      </p:pic>
      <p:sp>
        <p:nvSpPr>
          <p:cNvPr id="6" name="대각선 방향의 모서리가 잘린 사각형 5">
            <a:extLst>
              <a:ext uri="{FF2B5EF4-FFF2-40B4-BE49-F238E27FC236}">
                <a16:creationId xmlns:a16="http://schemas.microsoft.com/office/drawing/2014/main" id="{BF794B3C-C59A-AF89-C97F-4BEA83C85FE9}"/>
              </a:ext>
            </a:extLst>
          </p:cNvPr>
          <p:cNvSpPr/>
          <p:nvPr/>
        </p:nvSpPr>
        <p:spPr>
          <a:xfrm>
            <a:off x="5638645" y="3659741"/>
            <a:ext cx="5858066" cy="153997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Function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toogleWriteBox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함수를 만들어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삼항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연산자를 사용하여 리뷰 작성 칸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(“.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flex_write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”)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display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none || “”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이 참이면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block :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거짓이면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none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을 실행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리뷰작성 버튼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(“.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user_review_btn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”)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클릭 시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toogleWriteBox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함수 실행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=&gt;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리뷰작성 버튼을 클릭 할 때 마다 리뷰 작성 칸 열고 닫기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3F695A80-B605-341F-A35B-7D28CB206F9D}"/>
              </a:ext>
            </a:extLst>
          </p:cNvPr>
          <p:cNvSpPr/>
          <p:nvPr/>
        </p:nvSpPr>
        <p:spPr>
          <a:xfrm rot="12286066" flipV="1">
            <a:off x="4872425" y="2449190"/>
            <a:ext cx="1871496" cy="287748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96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AEF82-8D06-6D5E-BD2E-C85F2F94B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2DC9AD-52F2-BFD9-8836-D4912A0E27FE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32AB12-2BCF-FD7F-5C71-110AE8E081D0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BD8333-3439-DD52-9B75-61466C24F180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1264EF3-4A26-D264-BD6D-84B8437DC451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2" name="그림 11" descr="텍스트, 스크린샷, 라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F3C836-23F9-EAC4-1C2D-C45687134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35790"/>
            <a:ext cx="5262655" cy="16867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5DB223-2DAC-A18B-59C5-3441399ABA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61" t="10949" r="34612" b="72070"/>
          <a:stretch/>
        </p:blipFill>
        <p:spPr>
          <a:xfrm>
            <a:off x="1734947" y="1019906"/>
            <a:ext cx="2395960" cy="8571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D3F6D-A7CE-6137-0DA9-EED6F9023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904" y="1335790"/>
            <a:ext cx="5675855" cy="5010502"/>
          </a:xfrm>
          <a:prstGeom prst="rect">
            <a:avLst/>
          </a:prstGeom>
        </p:spPr>
      </p:pic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E57C0E4D-DB8A-9C90-D9EC-4E4F02C1FFDC}"/>
              </a:ext>
            </a:extLst>
          </p:cNvPr>
          <p:cNvSpPr/>
          <p:nvPr/>
        </p:nvSpPr>
        <p:spPr>
          <a:xfrm rot="19943917" flipV="1">
            <a:off x="4894154" y="2726978"/>
            <a:ext cx="1396790" cy="40350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499FEF3A-730E-8506-90B7-429380203B04}"/>
              </a:ext>
            </a:extLst>
          </p:cNvPr>
          <p:cNvSpPr/>
          <p:nvPr/>
        </p:nvSpPr>
        <p:spPr>
          <a:xfrm rot="19709610" flipV="1">
            <a:off x="5029699" y="3539122"/>
            <a:ext cx="1396790" cy="40350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대각선 방향의 모서리가 잘린 사각형 17">
            <a:extLst>
              <a:ext uri="{FF2B5EF4-FFF2-40B4-BE49-F238E27FC236}">
                <a16:creationId xmlns:a16="http://schemas.microsoft.com/office/drawing/2014/main" id="{514142F7-208A-CF8D-EEBF-57C0D2C3BBEF}"/>
              </a:ext>
            </a:extLst>
          </p:cNvPr>
          <p:cNvSpPr/>
          <p:nvPr/>
        </p:nvSpPr>
        <p:spPr>
          <a:xfrm>
            <a:off x="329894" y="2945562"/>
            <a:ext cx="4901863" cy="81309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50000"/>
                  </a:schemeClr>
                </a:solidFill>
              </a:rPr>
              <a:t>리뷰 저장 기능</a:t>
            </a:r>
            <a:endParaRPr lang="en-US" altLang="ko-KR" sz="14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1.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사용자가 입력한 제목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(.</a:t>
            </a:r>
            <a:r>
              <a:rPr lang="en" altLang="ko-KR" sz="1200" dirty="0" err="1">
                <a:solidFill>
                  <a:schemeClr val="tx1">
                    <a:lumMod val="50000"/>
                  </a:schemeClr>
                </a:solidFill>
              </a:rPr>
              <a:t>firInput</a:t>
            </a:r>
            <a:r>
              <a:rPr lang="en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과 내용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(.</a:t>
            </a:r>
            <a:r>
              <a:rPr lang="en" altLang="ko-KR" sz="1200" dirty="0" err="1">
                <a:solidFill>
                  <a:schemeClr val="tx1">
                    <a:lumMod val="50000"/>
                  </a:schemeClr>
                </a:solidFill>
              </a:rPr>
              <a:t>sedText</a:t>
            </a:r>
            <a:r>
              <a:rPr lang="en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가져옴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대각선 방향의 모서리가 잘린 사각형 19">
            <a:extLst>
              <a:ext uri="{FF2B5EF4-FFF2-40B4-BE49-F238E27FC236}">
                <a16:creationId xmlns:a16="http://schemas.microsoft.com/office/drawing/2014/main" id="{98CCDF5C-78E1-5196-599F-2D46B7FBCDB5}"/>
              </a:ext>
            </a:extLst>
          </p:cNvPr>
          <p:cNvSpPr/>
          <p:nvPr/>
        </p:nvSpPr>
        <p:spPr>
          <a:xfrm>
            <a:off x="324092" y="3763477"/>
            <a:ext cx="4907665" cy="915959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2.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문을 사용하여 사용자가 제목과 내용을 작성하지 않으면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trim()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함수를 사용하여 공백이 있는지 확인하여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공백이 있으면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alert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실행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endParaRPr lang="ko-KR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972673F4-AD2A-E4D7-A992-822159847656}"/>
              </a:ext>
            </a:extLst>
          </p:cNvPr>
          <p:cNvSpPr/>
          <p:nvPr/>
        </p:nvSpPr>
        <p:spPr>
          <a:xfrm rot="20109422" flipV="1">
            <a:off x="4888013" y="4633825"/>
            <a:ext cx="1396790" cy="40350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대각선 방향의 모서리가 잘린 사각형 16">
            <a:extLst>
              <a:ext uri="{FF2B5EF4-FFF2-40B4-BE49-F238E27FC236}">
                <a16:creationId xmlns:a16="http://schemas.microsoft.com/office/drawing/2014/main" id="{09BA8086-E516-97B2-E5BD-3620D3E5A69F}"/>
              </a:ext>
            </a:extLst>
          </p:cNvPr>
          <p:cNvSpPr/>
          <p:nvPr/>
        </p:nvSpPr>
        <p:spPr>
          <a:xfrm>
            <a:off x="347241" y="4679436"/>
            <a:ext cx="4907665" cy="1004738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3.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localStroage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사용하여 </a:t>
            </a:r>
            <a:r>
              <a:rPr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getItem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기존 리뷰 배열 가져오기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push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사용하여 기존 리뷰에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title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content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내용 추가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setItem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새 리뷰 저장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9F037EAD-6EA7-91B5-3A46-993D5E47212E}"/>
              </a:ext>
            </a:extLst>
          </p:cNvPr>
          <p:cNvSpPr/>
          <p:nvPr/>
        </p:nvSpPr>
        <p:spPr>
          <a:xfrm rot="20109422" flipV="1">
            <a:off x="4899667" y="5638565"/>
            <a:ext cx="1396790" cy="40350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대각선 방향의 모서리가 잘린 사각형 22">
            <a:extLst>
              <a:ext uri="{FF2B5EF4-FFF2-40B4-BE49-F238E27FC236}">
                <a16:creationId xmlns:a16="http://schemas.microsoft.com/office/drawing/2014/main" id="{8D7E4D83-1A6E-DB83-C6C8-1641FE1D7700}"/>
              </a:ext>
            </a:extLst>
          </p:cNvPr>
          <p:cNvSpPr/>
          <p:nvPr/>
        </p:nvSpPr>
        <p:spPr>
          <a:xfrm>
            <a:off x="347240" y="5684174"/>
            <a:ext cx="4907665" cy="1004738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4.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입력창을 초기화한 후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, 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" altLang="ko-KR" sz="1200" dirty="0" err="1">
                <a:solidFill>
                  <a:schemeClr val="tx1">
                    <a:lumMod val="50000"/>
                  </a:schemeClr>
                </a:solidFill>
              </a:rPr>
              <a:t>displayReviews</a:t>
            </a:r>
            <a:r>
              <a:rPr lang="en" altLang="ko-KR" sz="12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실행하여 리뷰 목록을 갱신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작성을 누르면 리뷰 작성 칸이 닫히면서 리뷰가 작성됨</a:t>
            </a:r>
          </a:p>
        </p:txBody>
      </p:sp>
    </p:spTree>
    <p:extLst>
      <p:ext uri="{BB962C8B-B14F-4D97-AF65-F5344CB8AC3E}">
        <p14:creationId xmlns:p14="http://schemas.microsoft.com/office/powerpoint/2010/main" val="424616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4F46-3DEE-6158-3AF0-E1F06664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D39ECD1-2DDE-F31F-D05A-EEE8E8D046F7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0378FC3-9FB9-2F13-A08E-809BD082A227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F1E896-2D78-D795-A371-2B25672160AE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BDD575B-2B67-D133-71A2-D8036439E1A3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4" name="그림 13" descr="텍스트, 폰트, 라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3F2B2A-91CF-445C-8445-A0851F024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7" y="897259"/>
            <a:ext cx="5226120" cy="1641411"/>
          </a:xfrm>
          <a:prstGeom prst="rect">
            <a:avLst/>
          </a:prstGeom>
        </p:spPr>
      </p:pic>
      <p:pic>
        <p:nvPicPr>
          <p:cNvPr id="15" name="그림 14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411363-6621-EF04-2326-14B8C6F38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58" y="897259"/>
            <a:ext cx="4905784" cy="1428639"/>
          </a:xfrm>
          <a:prstGeom prst="rect">
            <a:avLst/>
          </a:prstGeom>
          <a:ln w="9525">
            <a:solidFill>
              <a:schemeClr val="tx1">
                <a:lumMod val="50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B08BC85-C757-B550-E5C2-0C6349358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934" y="3102899"/>
            <a:ext cx="5675808" cy="32604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CB5FA5-CE40-01C7-6A2F-E79983073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417" y="2404399"/>
            <a:ext cx="4114800" cy="698500"/>
          </a:xfrm>
          <a:prstGeom prst="rect">
            <a:avLst/>
          </a:prstGeom>
        </p:spPr>
      </p:pic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13A6FE86-BAB2-B19D-289D-81525BC9239D}"/>
              </a:ext>
            </a:extLst>
          </p:cNvPr>
          <p:cNvSpPr/>
          <p:nvPr/>
        </p:nvSpPr>
        <p:spPr>
          <a:xfrm>
            <a:off x="296542" y="3801822"/>
            <a:ext cx="5799457" cy="2561564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200000"/>
              </a:lnSpc>
              <a:buAutoNum type="arabicPeriod"/>
            </a:pP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localStroage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불러오기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getItem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(“reviews”))</a:t>
            </a:r>
          </a:p>
          <a:p>
            <a:pPr marL="228600" indent="-228600" algn="ctr">
              <a:lnSpc>
                <a:spcPct val="200000"/>
              </a:lnSpc>
              <a:buAutoNum type="arabicPeriod"/>
            </a:pP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(.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reviewInput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작성 완료된 리뷰가 나올 부분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(=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reviewContainer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228600" indent="-228600" algn="ctr">
              <a:lnSpc>
                <a:spcPct val="200000"/>
              </a:lnSpc>
              <a:buAutoNum type="arabicPeriod"/>
            </a:pP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reviewConteinner.innerHTML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=.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“”;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사용하여 기존의 내용 지우기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228600" indent="-228600" algn="ctr">
              <a:lnSpc>
                <a:spcPct val="200000"/>
              </a:lnSpc>
              <a:buAutoNum type="arabicPeriod"/>
            </a:pP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반복문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forEach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사용하여 각 리뷰마다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&lt;div class = “review-box”&gt;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생성하여 제목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내용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삭제버튼을 추가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5.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reviewBox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부모인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reviewContainer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에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내용 넣고 화면에 추가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731254C5-F0B3-04F9-7DF8-ECC49A13E983}"/>
              </a:ext>
            </a:extLst>
          </p:cNvPr>
          <p:cNvSpPr/>
          <p:nvPr/>
        </p:nvSpPr>
        <p:spPr>
          <a:xfrm rot="21409143" flipV="1">
            <a:off x="5732634" y="2664472"/>
            <a:ext cx="1175168" cy="46975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대각선 방향의 모서리가 잘린 사각형 16">
            <a:extLst>
              <a:ext uri="{FF2B5EF4-FFF2-40B4-BE49-F238E27FC236}">
                <a16:creationId xmlns:a16="http://schemas.microsoft.com/office/drawing/2014/main" id="{DFACFE38-9CF0-3F1F-956F-3534FEE77161}"/>
              </a:ext>
            </a:extLst>
          </p:cNvPr>
          <p:cNvSpPr/>
          <p:nvPr/>
        </p:nvSpPr>
        <p:spPr>
          <a:xfrm>
            <a:off x="296543" y="2753649"/>
            <a:ext cx="5675808" cy="606203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displatReviews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함수를 호출하여 리뷰를 화면에 표시해주는 코드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C0DA267E-7972-C2E4-24CE-A1E0524A3A86}"/>
              </a:ext>
            </a:extLst>
          </p:cNvPr>
          <p:cNvSpPr/>
          <p:nvPr/>
        </p:nvSpPr>
        <p:spPr>
          <a:xfrm rot="19634591" flipV="1">
            <a:off x="6766826" y="2174552"/>
            <a:ext cx="983181" cy="43401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0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38" y="0"/>
            <a:ext cx="1218946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" y="2920918"/>
            <a:ext cx="5921499" cy="69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4000" b="1">
                <a:solidFill>
                  <a:srgbClr val="000000"/>
                </a:solidFill>
                <a:latin typeface="+mj-lt"/>
              </a:rPr>
              <a:t>INDEX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0" y="3842432"/>
            <a:ext cx="5911154" cy="594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3300" b="1" spc="-300">
                <a:solidFill>
                  <a:srgbClr val="404040"/>
                </a:solidFill>
              </a:rPr>
              <a:t> 프로젝트 주제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1" y="4722857"/>
            <a:ext cx="5931660" cy="590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3300" b="1" spc="-300">
                <a:solidFill>
                  <a:srgbClr val="404040"/>
                </a:solidFill>
              </a:rPr>
              <a:t>프로젝트 </a:t>
            </a:r>
            <a:r>
              <a:rPr lang="en-US" altLang="ko-KR" sz="3300" b="1" spc="-300">
                <a:solidFill>
                  <a:srgbClr val="404040"/>
                </a:solidFill>
              </a:rPr>
              <a:t>PART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" y="5608622"/>
            <a:ext cx="5916978" cy="59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3300" b="1" spc="-300">
                <a:solidFill>
                  <a:srgbClr val="404040"/>
                </a:solidFill>
              </a:rPr>
              <a:t>프로젝트 구현내용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0" y="5614689"/>
            <a:ext cx="5907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ko-KR" altLang="en-US" sz="3600" spc="-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A4045-5A9A-FCC7-1032-F06D592901E0}"/>
              </a:ext>
            </a:extLst>
          </p:cNvPr>
          <p:cNvSpPr txBox="1"/>
          <p:nvPr/>
        </p:nvSpPr>
        <p:spPr>
          <a:xfrm>
            <a:off x="3087169" y="917408"/>
            <a:ext cx="6017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A27E-BC02-EBCE-CA85-BE9406198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B027DC9-A6C6-F758-4BFC-50020D135F1A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42AD784-F4D3-B0A0-6E58-E5A0FB87487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60AC2A-F0F2-63A2-3D55-4CEDDE918ED7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2C6B9A7-A7B7-9B3F-AEDB-4FDF7563AB2C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8C104-2AC2-F1D2-64AA-780BAAD3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14" y="1288687"/>
            <a:ext cx="3886200" cy="1546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F423BD-5CF8-802A-AE0A-C0BB298E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3" y="4396191"/>
            <a:ext cx="3886200" cy="1546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46AB0D-B31D-FB6E-F0D6-8CCF04BCB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327" y="1288687"/>
            <a:ext cx="6672168" cy="1546943"/>
          </a:xfrm>
          <a:prstGeom prst="rect">
            <a:avLst/>
          </a:prstGeom>
        </p:spPr>
      </p:pic>
      <p:sp>
        <p:nvSpPr>
          <p:cNvPr id="13" name="대각선 방향의 모서리가 잘린 사각형 12">
            <a:extLst>
              <a:ext uri="{FF2B5EF4-FFF2-40B4-BE49-F238E27FC236}">
                <a16:creationId xmlns:a16="http://schemas.microsoft.com/office/drawing/2014/main" id="{4E24A307-1A15-4FDB-F6B7-38A1DD337DF0}"/>
              </a:ext>
            </a:extLst>
          </p:cNvPr>
          <p:cNvSpPr/>
          <p:nvPr/>
        </p:nvSpPr>
        <p:spPr>
          <a:xfrm>
            <a:off x="5132327" y="3471514"/>
            <a:ext cx="6672168" cy="247165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ko-KR" sz="1400" dirty="0" err="1">
                <a:solidFill>
                  <a:schemeClr val="tx1">
                    <a:lumMod val="50000"/>
                  </a:schemeClr>
                </a:solidFill>
              </a:rPr>
              <a:t>getItem</a:t>
            </a:r>
            <a:r>
              <a:rPr kumimoji="1" lang="en-US" altLang="ko-KR" sz="1400" dirty="0">
                <a:solidFill>
                  <a:schemeClr val="tx1">
                    <a:lumMod val="50000"/>
                  </a:schemeClr>
                </a:solidFill>
              </a:rPr>
              <a:t>(“reviews”)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 저장된 리뷰 배열 가져오기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저장된 리뷰를 </a:t>
            </a:r>
            <a:r>
              <a:rPr kumimoji="1" lang="en-US" altLang="ko-KR" sz="1400" dirty="0">
                <a:solidFill>
                  <a:schemeClr val="tx1">
                    <a:lumMod val="50000"/>
                  </a:schemeClr>
                </a:solidFill>
              </a:rPr>
              <a:t>splice(index, 1) 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선택한 리뷰 삭제하기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ko-KR" sz="1400" dirty="0" err="1">
                <a:solidFill>
                  <a:schemeClr val="tx1">
                    <a:lumMod val="50000"/>
                  </a:schemeClr>
                </a:solidFill>
              </a:rPr>
              <a:t>setItem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 변경된 배열을 다시 저장하기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ko-KR" sz="1400" dirty="0" err="1">
                <a:solidFill>
                  <a:schemeClr val="tx1">
                    <a:lumMod val="50000"/>
                  </a:schemeClr>
                </a:solidFill>
              </a:rPr>
              <a:t>displayReviews</a:t>
            </a:r>
            <a:r>
              <a:rPr kumimoji="1" lang="en-US" altLang="ko-KR" sz="14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 함수를 호출하여 변경된 사항을 화면에 저장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56252988-EB5A-E008-3950-11DE0C8E20B7}"/>
              </a:ext>
            </a:extLst>
          </p:cNvPr>
          <p:cNvSpPr/>
          <p:nvPr/>
        </p:nvSpPr>
        <p:spPr>
          <a:xfrm>
            <a:off x="2140935" y="3104306"/>
            <a:ext cx="752355" cy="102324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AEBBF43E-AA6C-E8F9-3724-0CCB81852CFC}"/>
              </a:ext>
            </a:extLst>
          </p:cNvPr>
          <p:cNvSpPr/>
          <p:nvPr/>
        </p:nvSpPr>
        <p:spPr>
          <a:xfrm rot="9453309" flipV="1">
            <a:off x="4002852" y="1872553"/>
            <a:ext cx="1403616" cy="28480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41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소프트웨어, 웹 페이지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A50F7E6-ED7C-469E-F418-B976138C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2"/>
          <a:stretch/>
        </p:blipFill>
        <p:spPr>
          <a:xfrm>
            <a:off x="152400" y="1103484"/>
            <a:ext cx="4352392" cy="5307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34AB3-74C1-C842-2144-22706DBA5AC6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28923DF-518E-FABF-CFFE-87B25ECEF075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2" name="그림 11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966C9F-3900-1BE5-2E19-64049FDF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0"/>
          <a:stretch/>
        </p:blipFill>
        <p:spPr>
          <a:xfrm>
            <a:off x="8507274" y="4008276"/>
            <a:ext cx="3669352" cy="201229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6" name="그림 15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EBAC596-DB1D-FF56-D3F1-992D3F8CA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09"/>
          <a:stretch/>
        </p:blipFill>
        <p:spPr>
          <a:xfrm>
            <a:off x="5884580" y="1129732"/>
            <a:ext cx="5245388" cy="262766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4" name="그림 13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AAACF8F-8D10-C8D6-EBBD-AF0D9F90B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67"/>
          <a:stretch/>
        </p:blipFill>
        <p:spPr>
          <a:xfrm>
            <a:off x="4670745" y="4008277"/>
            <a:ext cx="3735625" cy="201230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AA536-9199-33F1-7A21-F02549E3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DDE27D-CFF5-C26A-7B15-789563CD65F0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30A205A-ECD8-E6AF-3AD8-4701FEFDD2E0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소프트웨어, 웹 페이지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D50C82-1B9B-AF4A-0DD9-BFF24B2BB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 b="18572"/>
          <a:stretch/>
        </p:blipFill>
        <p:spPr>
          <a:xfrm>
            <a:off x="952741" y="1078761"/>
            <a:ext cx="4227494" cy="48167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323B20-A0D9-9BF9-AC85-2557BFA259F2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8FB32DF-7469-351F-06D1-41ABE249F142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0A7965-675D-F70F-7E6B-066796DF8F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5" r="2652" b="53090"/>
          <a:stretch/>
        </p:blipFill>
        <p:spPr>
          <a:xfrm>
            <a:off x="6333934" y="1369207"/>
            <a:ext cx="4422176" cy="17027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BBA1E0-C5F0-D919-6976-7C535B36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28" r="8717"/>
          <a:stretch/>
        </p:blipFill>
        <p:spPr>
          <a:xfrm>
            <a:off x="6331014" y="3897173"/>
            <a:ext cx="4425096" cy="1878027"/>
          </a:xfrm>
          <a:prstGeom prst="rect">
            <a:avLst/>
          </a:prstGeom>
        </p:spPr>
      </p:pic>
      <p:sp>
        <p:nvSpPr>
          <p:cNvPr id="13" name="대각선 방향의 모서리가 잘린 사각형 12">
            <a:extLst>
              <a:ext uri="{FF2B5EF4-FFF2-40B4-BE49-F238E27FC236}">
                <a16:creationId xmlns:a16="http://schemas.microsoft.com/office/drawing/2014/main" id="{8EBFD7F2-6B1B-FA4F-DA8E-3B2256AC4B2A}"/>
              </a:ext>
            </a:extLst>
          </p:cNvPr>
          <p:cNvSpPr/>
          <p:nvPr/>
        </p:nvSpPr>
        <p:spPr>
          <a:xfrm>
            <a:off x="7011766" y="959941"/>
            <a:ext cx="3063592" cy="364401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각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div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영역을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querySelector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로 지정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대각선 방향의 모서리가 잘린 사각형 14">
            <a:extLst>
              <a:ext uri="{FF2B5EF4-FFF2-40B4-BE49-F238E27FC236}">
                <a16:creationId xmlns:a16="http://schemas.microsoft.com/office/drawing/2014/main" id="{E193755D-B4F1-227B-5EA1-78434E2ED304}"/>
              </a:ext>
            </a:extLst>
          </p:cNvPr>
          <p:cNvSpPr/>
          <p:nvPr/>
        </p:nvSpPr>
        <p:spPr>
          <a:xfrm>
            <a:off x="7011766" y="3487145"/>
            <a:ext cx="3063592" cy="364401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시스템에 쓰일 변수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초깃값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설정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51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1B43-3D48-A397-8AF5-71E2460A3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5F47E8-A80B-016F-A090-E0089BCE4E3D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A766B9D-9195-5673-0181-270546701481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소프트웨어, 웹 페이지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5D6727-C198-B4D6-2824-69447B974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4965" r="8642" b="88034"/>
          <a:stretch/>
        </p:blipFill>
        <p:spPr>
          <a:xfrm>
            <a:off x="31896" y="992472"/>
            <a:ext cx="4773253" cy="691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A126B6-BD1B-3781-5026-6171933362D8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CB23F961-12D8-AB85-F348-FD260C161EA1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6" name="그림 5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7A956C-942C-DF4A-19E3-E0F782547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8" t="10938" r="23327" b="82273"/>
          <a:stretch/>
        </p:blipFill>
        <p:spPr>
          <a:xfrm>
            <a:off x="152402" y="2756064"/>
            <a:ext cx="4626472" cy="351775"/>
          </a:xfrm>
          <a:prstGeom prst="rect">
            <a:avLst/>
          </a:prstGeom>
        </p:spPr>
      </p:pic>
      <p:pic>
        <p:nvPicPr>
          <p:cNvPr id="2" name="그림 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1302774-FBAB-5A7E-9CB1-735398687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554" y="490446"/>
            <a:ext cx="4366829" cy="1004052"/>
          </a:xfrm>
          <a:prstGeom prst="rect">
            <a:avLst/>
          </a:prstGeom>
        </p:spPr>
      </p:pic>
      <p:pic>
        <p:nvPicPr>
          <p:cNvPr id="11" name="그림 10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FE84624-BCD2-84C0-E47E-9EE5F6F0E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54"/>
          <a:stretch/>
        </p:blipFill>
        <p:spPr>
          <a:xfrm>
            <a:off x="7636552" y="1494498"/>
            <a:ext cx="4366829" cy="819977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8D7CA9EA-1E32-72D7-01DA-49CFEF322917}"/>
              </a:ext>
            </a:extLst>
          </p:cNvPr>
          <p:cNvSpPr/>
          <p:nvPr/>
        </p:nvSpPr>
        <p:spPr>
          <a:xfrm>
            <a:off x="4657620" y="1056047"/>
            <a:ext cx="3340752" cy="36786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대각선 방향의 모서리가 잘린 사각형 14">
            <a:extLst>
              <a:ext uri="{FF2B5EF4-FFF2-40B4-BE49-F238E27FC236}">
                <a16:creationId xmlns:a16="http://schemas.microsoft.com/office/drawing/2014/main" id="{A3415FEC-63D8-96C7-FEC5-6D0571C390F3}"/>
              </a:ext>
            </a:extLst>
          </p:cNvPr>
          <p:cNvSpPr/>
          <p:nvPr/>
        </p:nvSpPr>
        <p:spPr>
          <a:xfrm>
            <a:off x="5100245" y="1466347"/>
            <a:ext cx="2455502" cy="81997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Onclick(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execTimer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타이머 지정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퀴즈 화면으로 전환</a:t>
            </a:r>
          </a:p>
        </p:txBody>
      </p:sp>
      <p:pic>
        <p:nvPicPr>
          <p:cNvPr id="20" name="그림 19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F087555-792C-F405-A195-764E87B3EF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7" t="20673" r="12299" b="72358"/>
          <a:stretch/>
        </p:blipFill>
        <p:spPr>
          <a:xfrm>
            <a:off x="178681" y="3159118"/>
            <a:ext cx="4600193" cy="351773"/>
          </a:xfrm>
          <a:prstGeom prst="rect">
            <a:avLst/>
          </a:prstGeom>
        </p:spPr>
      </p:pic>
      <p:pic>
        <p:nvPicPr>
          <p:cNvPr id="22" name="그림 21" descr="텍스트, 소프트웨어, 컴퓨터 아이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F0932B-9E10-59BF-D49D-9225F646C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t="21719" r="28625" b="73323"/>
          <a:stretch/>
        </p:blipFill>
        <p:spPr>
          <a:xfrm>
            <a:off x="178679" y="3562170"/>
            <a:ext cx="4600193" cy="351773"/>
          </a:xfrm>
          <a:prstGeom prst="rect">
            <a:avLst/>
          </a:prstGeom>
        </p:spPr>
      </p:pic>
      <p:sp>
        <p:nvSpPr>
          <p:cNvPr id="24" name="대각선 방향의 모서리가 잘린 사각형 23">
            <a:extLst>
              <a:ext uri="{FF2B5EF4-FFF2-40B4-BE49-F238E27FC236}">
                <a16:creationId xmlns:a16="http://schemas.microsoft.com/office/drawing/2014/main" id="{8872D8D7-16D9-76E1-27F4-480C266BC8C3}"/>
              </a:ext>
            </a:extLst>
          </p:cNvPr>
          <p:cNvSpPr/>
          <p:nvPr/>
        </p:nvSpPr>
        <p:spPr>
          <a:xfrm>
            <a:off x="178679" y="4082730"/>
            <a:ext cx="4824174" cy="243211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>
                    <a:lumMod val="50000"/>
                  </a:schemeClr>
                </a:solidFill>
              </a:rPr>
              <a:t>=&gt; </a:t>
            </a:r>
            <a:r>
              <a:rPr kumimoji="1" lang="en-US" altLang="ko-KR" dirty="0" err="1">
                <a:solidFill>
                  <a:schemeClr val="tx1">
                    <a:lumMod val="50000"/>
                  </a:schemeClr>
                </a:solidFill>
              </a:rPr>
              <a:t>setInterval</a:t>
            </a:r>
            <a:r>
              <a:rPr kumimoji="1" lang="en-US" altLang="ko-KR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kumimoji="1"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함수로 타이머 실행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 err="1">
                <a:solidFill>
                  <a:schemeClr val="tx1">
                    <a:lumMod val="50000"/>
                  </a:schemeClr>
                </a:solidFill>
              </a:rPr>
              <a:t>timerDiv.style.width</a:t>
            </a:r>
            <a:endParaRPr kumimoji="1"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초마다 넓이를 점점 줄이며 제한시간 표시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특정시간이 지나면서 타이머 색깔 변경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제한시간 내 풀지 못한 문제는 오답노트에 저장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제한시간이 다 되면 알람 소리와 함께 결과 화면으로 전환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5" name="그림 24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F614C07-C94A-1FFE-FA3E-464809468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1"/>
          <a:stretch/>
        </p:blipFill>
        <p:spPr>
          <a:xfrm>
            <a:off x="7646492" y="2374331"/>
            <a:ext cx="4366829" cy="4140511"/>
          </a:xfrm>
          <a:prstGeom prst="rect">
            <a:avLst/>
          </a:prstGeom>
        </p:spPr>
      </p:pic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672E565-3F28-59C0-1493-61B53335EDA4}"/>
              </a:ext>
            </a:extLst>
          </p:cNvPr>
          <p:cNvSpPr/>
          <p:nvPr/>
        </p:nvSpPr>
        <p:spPr>
          <a:xfrm>
            <a:off x="4545509" y="3194308"/>
            <a:ext cx="3340752" cy="36786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94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6431-3D27-0E26-4E9A-256F8370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4DD7781-FD3C-F4A2-823A-A2CEF5FB5616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807048-32BE-5288-46A2-A8F10C5AC446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5B73C1-CDBE-400B-AED5-E539E47E388F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34D1DEB-891D-EF1E-9D6D-5A04BC5F13B9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6" name="그림 5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407577B-51BA-B107-2265-A20D3F183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3" t="18369" r="29709" b="50316"/>
          <a:stretch/>
        </p:blipFill>
        <p:spPr>
          <a:xfrm>
            <a:off x="152400" y="1930508"/>
            <a:ext cx="3594781" cy="23203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113F74-C827-994D-F721-A7EAC5F88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960" y="950527"/>
            <a:ext cx="4014702" cy="23959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D49B2B3-CB17-72F3-93D4-D7772BFF2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52" y="721406"/>
            <a:ext cx="3720548" cy="4430698"/>
          </a:xfrm>
          <a:prstGeom prst="rect">
            <a:avLst/>
          </a:prstGeom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92A8E01F-8AD9-E3E5-6869-5EE080841B3B}"/>
              </a:ext>
            </a:extLst>
          </p:cNvPr>
          <p:cNvSpPr/>
          <p:nvPr/>
        </p:nvSpPr>
        <p:spPr>
          <a:xfrm rot="11888009" flipV="1">
            <a:off x="1838450" y="3649087"/>
            <a:ext cx="2421745" cy="375649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6366A3-2E09-3614-4B2D-872DE8525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94"/>
          <a:stretch/>
        </p:blipFill>
        <p:spPr>
          <a:xfrm>
            <a:off x="4204961" y="3349636"/>
            <a:ext cx="4014702" cy="18024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30C9AE-6376-F165-B3F9-F67A1EEEF0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r="8753" b="725"/>
          <a:stretch/>
        </p:blipFill>
        <p:spPr>
          <a:xfrm>
            <a:off x="4204960" y="734702"/>
            <a:ext cx="4014702" cy="212712"/>
          </a:xfrm>
          <a:prstGeom prst="rect">
            <a:avLst/>
          </a:prstGeom>
        </p:spPr>
      </p:pic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18CA30B4-F87E-A8B6-7A7D-3235686D833F}"/>
              </a:ext>
            </a:extLst>
          </p:cNvPr>
          <p:cNvSpPr/>
          <p:nvPr/>
        </p:nvSpPr>
        <p:spPr>
          <a:xfrm>
            <a:off x="4418569" y="5233692"/>
            <a:ext cx="3354861" cy="113728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퀴즈 배열의 객체 형식으로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10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문제 저장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Body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태그에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onload = “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showQuiz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로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객체에 저장된 문제를 화면에 표시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대각선 방향의 모서리가 잘린 사각형 12">
            <a:extLst>
              <a:ext uri="{FF2B5EF4-FFF2-40B4-BE49-F238E27FC236}">
                <a16:creationId xmlns:a16="http://schemas.microsoft.com/office/drawing/2014/main" id="{82CFC6A9-B6CD-A89C-3CB0-A15FA808342D}"/>
              </a:ext>
            </a:extLst>
          </p:cNvPr>
          <p:cNvSpPr/>
          <p:nvPr/>
        </p:nvSpPr>
        <p:spPr>
          <a:xfrm>
            <a:off x="7981121" y="5233692"/>
            <a:ext cx="4210879" cy="113728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문항 선택 후 다음 버튼 클릭 시 선택한 문항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value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값과 문제 답을 비교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정답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=&gt;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currectNum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값을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증가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오답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문항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미선택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=&gt;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wrongNote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배열에 해당 문제 저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quizeIndex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값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증가시켜 다음 문제로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넘어감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1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BA36-CA6E-A84B-435C-FAEAA5CB4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69F8E65-3253-DBED-4F99-EE737AB5D520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30D297-DB81-D73A-27BC-5D98BE4D7EE7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D69EBE-A0C0-E936-4318-77177F3D1CF8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2E52DDF2-3FDC-952D-0452-77EBB848D306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3224DF-CFE7-4045-A979-27D333F3F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" y="1372015"/>
            <a:ext cx="3713166" cy="4815989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3BEEE8-F1DD-911D-1D03-B4193CFA3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0"/>
          <a:stretch/>
        </p:blipFill>
        <p:spPr>
          <a:xfrm>
            <a:off x="4135501" y="4272474"/>
            <a:ext cx="4162894" cy="2082486"/>
          </a:xfrm>
          <a:prstGeom prst="rect">
            <a:avLst/>
          </a:prstGeom>
        </p:spPr>
      </p:pic>
      <p:pic>
        <p:nvPicPr>
          <p:cNvPr id="5" name="그림 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9F6E45-9738-4BC3-CD83-F2CAB45D2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67"/>
          <a:stretch/>
        </p:blipFill>
        <p:spPr>
          <a:xfrm>
            <a:off x="4082598" y="1031406"/>
            <a:ext cx="4150087" cy="22355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BC7D85-0FD5-A39B-A4E1-46D2F0741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170" y="1372015"/>
            <a:ext cx="3634639" cy="4621127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7D8C46FD-A527-5F5D-12EB-96CAAC68C2DB}"/>
              </a:ext>
            </a:extLst>
          </p:cNvPr>
          <p:cNvSpPr/>
          <p:nvPr/>
        </p:nvSpPr>
        <p:spPr>
          <a:xfrm rot="20961432">
            <a:off x="3448993" y="2191433"/>
            <a:ext cx="1520686" cy="32799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039FFF-58E3-9D12-9EF1-D921B4D48E6D}"/>
              </a:ext>
            </a:extLst>
          </p:cNvPr>
          <p:cNvSpPr/>
          <p:nvPr/>
        </p:nvSpPr>
        <p:spPr>
          <a:xfrm>
            <a:off x="319471" y="2384247"/>
            <a:ext cx="3031435" cy="4472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1000E4-BC7A-071C-A18E-57B54EDF4F42}"/>
              </a:ext>
            </a:extLst>
          </p:cNvPr>
          <p:cNvSpPr/>
          <p:nvPr/>
        </p:nvSpPr>
        <p:spPr>
          <a:xfrm>
            <a:off x="319471" y="2926995"/>
            <a:ext cx="3031435" cy="680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7888FD90-7E8B-EA5D-4460-49CEA73D7688}"/>
              </a:ext>
            </a:extLst>
          </p:cNvPr>
          <p:cNvSpPr/>
          <p:nvPr/>
        </p:nvSpPr>
        <p:spPr>
          <a:xfrm rot="2052987">
            <a:off x="3272293" y="3899578"/>
            <a:ext cx="1520686" cy="32799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54304450-0ABA-1FCF-8AE9-1E054EB15008}"/>
              </a:ext>
            </a:extLst>
          </p:cNvPr>
          <p:cNvSpPr/>
          <p:nvPr/>
        </p:nvSpPr>
        <p:spPr>
          <a:xfrm rot="11571576">
            <a:off x="7235337" y="2532041"/>
            <a:ext cx="1520686" cy="32799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대각선 방향의 모서리가 잘린 사각형 22">
            <a:extLst>
              <a:ext uri="{FF2B5EF4-FFF2-40B4-BE49-F238E27FC236}">
                <a16:creationId xmlns:a16="http://schemas.microsoft.com/office/drawing/2014/main" id="{ACABF2AA-D537-17AE-1381-5C0163989C57}"/>
              </a:ext>
            </a:extLst>
          </p:cNvPr>
          <p:cNvSpPr/>
          <p:nvPr/>
        </p:nvSpPr>
        <p:spPr>
          <a:xfrm>
            <a:off x="4462401" y="3148577"/>
            <a:ext cx="3743065" cy="102791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10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개의 문제를 다 풀면 결과 화면으로 전환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10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문제를 모두 맞출 경우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골든벨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이벤트 실행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오답이 있을 경우 점수 구간 밑에 오답노트 표시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8D7B-D82D-5B24-EBC4-E23F9EBE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3905721-7E7C-9353-AAB4-4C9FBA77016E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67D3097-3B4B-7190-B7E7-F8E99D871301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18AAA2-0284-2451-EB23-0AD383876009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67C36BF-75EE-8869-E129-A2AABCAA1CC1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2F14D-EC01-1FD9-AF58-C36C26C6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0" y="1004869"/>
            <a:ext cx="5418006" cy="209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25F383-2274-D4A2-23C9-50BC880EC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81" y="3383473"/>
            <a:ext cx="5574923" cy="1569416"/>
          </a:xfrm>
          <a:prstGeom prst="rect">
            <a:avLst/>
          </a:prstGeom>
        </p:spPr>
      </p:pic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C5A4158E-79A2-B364-7987-1AED594D6361}"/>
              </a:ext>
            </a:extLst>
          </p:cNvPr>
          <p:cNvSpPr/>
          <p:nvPr/>
        </p:nvSpPr>
        <p:spPr>
          <a:xfrm>
            <a:off x="275780" y="5446461"/>
            <a:ext cx="5574923" cy="813339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다시보기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버튼 클릭 시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새로고침으로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display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값을 전부 초기화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cbt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이용 절차 화면으로 전환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" name="그림 13" descr="텍스트, 소프트웨어, 웹 페이지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CC1EFA-5AB6-DDDD-8377-CD112E762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9" t="6242" r="11197" b="25295"/>
          <a:stretch/>
        </p:blipFill>
        <p:spPr>
          <a:xfrm>
            <a:off x="7016686" y="1018280"/>
            <a:ext cx="4744218" cy="492876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E8F4FB7A-C364-7883-C31D-CCE391B73A75}"/>
              </a:ext>
            </a:extLst>
          </p:cNvPr>
          <p:cNvSpPr/>
          <p:nvPr/>
        </p:nvSpPr>
        <p:spPr>
          <a:xfrm rot="21117019">
            <a:off x="3699417" y="2390757"/>
            <a:ext cx="3605635" cy="32799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839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2A8EA-305B-1978-20E9-DFD88DBF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447C0EB-2F00-6F4B-A12F-97095DE3C4CF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F00C96-E45B-6564-F3CA-067AA26C127D}"/>
              </a:ext>
            </a:extLst>
          </p:cNvPr>
          <p:cNvSpPr txBox="1"/>
          <p:nvPr/>
        </p:nvSpPr>
        <p:spPr>
          <a:xfrm>
            <a:off x="1676400" y="330199"/>
            <a:ext cx="64827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프로젝트 구현내용 </a:t>
            </a:r>
            <a:r>
              <a:rPr lang="ko-KR" altLang="en-US" sz="2200" spc="-300">
                <a:solidFill>
                  <a:srgbClr val="7C7C7A"/>
                </a:solidFill>
              </a:rPr>
              <a:t>메인페이지 </a:t>
            </a:r>
            <a:r>
              <a:rPr lang="en-US" altLang="ko-KR" sz="2200" spc="-300">
                <a:solidFill>
                  <a:srgbClr val="7C7C7A"/>
                </a:solidFill>
              </a:rPr>
              <a:t>-</a:t>
            </a:r>
            <a:r>
              <a:rPr lang="ko-KR" altLang="en-US" sz="2200" spc="-300">
                <a:solidFill>
                  <a:srgbClr val="7C7C7A"/>
                </a:solidFill>
              </a:rPr>
              <a:t> 윤현기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4DBCE-7EBE-B8D2-C91A-25219F200E7F}"/>
              </a:ext>
            </a:extLst>
          </p:cNvPr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673258-C076-FC94-55AA-95D5F883826B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소프트웨어, 컴퓨터 아이콘, 멀티미디어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6001CB-6B04-822C-74C3-B46067885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8" b="6760"/>
          <a:stretch/>
        </p:blipFill>
        <p:spPr>
          <a:xfrm>
            <a:off x="152401" y="1207754"/>
            <a:ext cx="4581646" cy="23774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4" name="그림 13" descr="소프트웨어, 컴퓨터 아이콘, 스크린샷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E4337A-6C8D-B585-FC41-4D3FB6ACF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08" t="33399" r="1086" b="25686"/>
          <a:stretch/>
        </p:blipFill>
        <p:spPr>
          <a:xfrm>
            <a:off x="9683113" y="1905761"/>
            <a:ext cx="2065189" cy="1639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9" name="그림 18" descr="소프트웨어, 스크린샷, 컴퓨터 아이콘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6878298-DCB2-E8D2-FFB2-82251F64B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5" b="6481"/>
          <a:stretch/>
        </p:blipFill>
        <p:spPr>
          <a:xfrm>
            <a:off x="4917758" y="1203419"/>
            <a:ext cx="4581646" cy="237743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그림 8" descr="소프트웨어, 컴퓨터 아이콘, 멀티미디어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9D396D-42F6-B9B7-7D6F-871155202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5" b="5878"/>
          <a:stretch/>
        </p:blipFill>
        <p:spPr>
          <a:xfrm>
            <a:off x="152399" y="3832612"/>
            <a:ext cx="4581645" cy="2648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그림 10" descr="소프트웨어, 스크린샷, 컴퓨터 아이콘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5A06FA-A9A5-0FAF-412B-41EB287EE8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28600" r="1252" b="31694"/>
          <a:stretch/>
        </p:blipFill>
        <p:spPr>
          <a:xfrm>
            <a:off x="4917757" y="3832608"/>
            <a:ext cx="6830547" cy="2648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CB5D78-20E5-BC95-20D3-2E9EAAB46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3113" y="1202482"/>
            <a:ext cx="2065188" cy="70327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13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F707F-25C9-85E7-D59C-C65702D7A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45875AB-A342-8C26-1B90-8283C0CF3C86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F1C806-3581-0994-1DD7-A6BAF845C400}"/>
              </a:ext>
            </a:extLst>
          </p:cNvPr>
          <p:cNvSpPr txBox="1"/>
          <p:nvPr/>
        </p:nvSpPr>
        <p:spPr>
          <a:xfrm>
            <a:off x="1676400" y="330199"/>
            <a:ext cx="64827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프로젝트 구현내용 </a:t>
            </a:r>
            <a:r>
              <a:rPr lang="ko-KR" altLang="en-US" sz="2200" spc="-300">
                <a:solidFill>
                  <a:srgbClr val="7C7C7A"/>
                </a:solidFill>
              </a:rPr>
              <a:t>메인페이지 </a:t>
            </a:r>
            <a:r>
              <a:rPr lang="en-US" altLang="ko-KR" sz="2200" spc="-300">
                <a:solidFill>
                  <a:srgbClr val="7C7C7A"/>
                </a:solidFill>
              </a:rPr>
              <a:t>-</a:t>
            </a:r>
            <a:r>
              <a:rPr lang="ko-KR" altLang="en-US" sz="2200" spc="-300">
                <a:solidFill>
                  <a:srgbClr val="7C7C7A"/>
                </a:solidFill>
              </a:rPr>
              <a:t> 윤현기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CAD31-7BD8-555A-B52A-1465EC2292CB}"/>
              </a:ext>
            </a:extLst>
          </p:cNvPr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145FC5-1CFD-C055-34D9-1C3D2F4DEB3B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06FFF66-5A52-22D0-1B53-DF8C2DD0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62" b="6223"/>
          <a:stretch/>
        </p:blipFill>
        <p:spPr>
          <a:xfrm>
            <a:off x="141663" y="1726564"/>
            <a:ext cx="4645899" cy="2459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061738-44AB-E141-95D4-C6A6F631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1828970"/>
            <a:ext cx="2088515" cy="533238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28CCD4EC-1EFD-5294-C14E-6CD28705CA8D}"/>
              </a:ext>
            </a:extLst>
          </p:cNvPr>
          <p:cNvSpPr/>
          <p:nvPr/>
        </p:nvSpPr>
        <p:spPr>
          <a:xfrm>
            <a:off x="900502" y="2010772"/>
            <a:ext cx="507365" cy="16963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3AA4A01-C2A2-55CB-B2AF-6AC0B6D9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351" t="37325" r="973" b="28625"/>
          <a:stretch/>
        </p:blipFill>
        <p:spPr>
          <a:xfrm>
            <a:off x="706197" y="2740780"/>
            <a:ext cx="2299575" cy="245959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37697B-E51F-3905-AC74-182F9FF5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077" y="1577078"/>
            <a:ext cx="4256735" cy="6356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6EA2A7-F243-0B71-E839-238B084DE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077" y="2348578"/>
            <a:ext cx="4256735" cy="10590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ABFC1C-6D37-C959-C2FC-654426457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077" y="3564996"/>
            <a:ext cx="4256734" cy="2676046"/>
          </a:xfrm>
          <a:prstGeom prst="rect">
            <a:avLst/>
          </a:prstGeom>
        </p:spPr>
      </p:pic>
      <p:sp>
        <p:nvSpPr>
          <p:cNvPr id="20" name="대각선 방향의 모서리가 잘린 사각형 19">
            <a:extLst>
              <a:ext uri="{FF2B5EF4-FFF2-40B4-BE49-F238E27FC236}">
                <a16:creationId xmlns:a16="http://schemas.microsoft.com/office/drawing/2014/main" id="{6FA5A024-62D5-BF6C-63FE-25E5FD64BF21}"/>
              </a:ext>
            </a:extLst>
          </p:cNvPr>
          <p:cNvSpPr/>
          <p:nvPr/>
        </p:nvSpPr>
        <p:spPr>
          <a:xfrm>
            <a:off x="4787562" y="1587527"/>
            <a:ext cx="3078516" cy="570019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달력의 날짜 데이터 가져오기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대각선 방향의 모서리가 잘린 사각형 20">
            <a:extLst>
              <a:ext uri="{FF2B5EF4-FFF2-40B4-BE49-F238E27FC236}">
                <a16:creationId xmlns:a16="http://schemas.microsoft.com/office/drawing/2014/main" id="{797B2159-833D-352B-44D2-AED96B73B792}"/>
              </a:ext>
            </a:extLst>
          </p:cNvPr>
          <p:cNvSpPr/>
          <p:nvPr/>
        </p:nvSpPr>
        <p:spPr>
          <a:xfrm>
            <a:off x="4787562" y="2351242"/>
            <a:ext cx="3078515" cy="112852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날짜에 </a:t>
            </a:r>
            <a:r>
              <a:rPr kumimoji="1" lang="ko-KR" altLang="en-US" sz="1100" dirty="0" err="1">
                <a:solidFill>
                  <a:schemeClr val="tx1">
                    <a:lumMod val="50000"/>
                  </a:schemeClr>
                </a:solidFill>
              </a:rPr>
              <a:t>저장되있는</a:t>
            </a:r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 데이터 값 화면에 표시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사용자 입력에 따라 년 </a:t>
            </a:r>
            <a:r>
              <a:rPr kumimoji="1" lang="en-US" altLang="ko-KR" sz="11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 월 </a:t>
            </a:r>
            <a:r>
              <a:rPr kumimoji="1" lang="en-US" altLang="ko-KR" sz="11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 일 표시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해당 투두리스트 항목 불러옴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0D1D0400-949F-9D95-CBD4-42FB3C00E2DE}"/>
              </a:ext>
            </a:extLst>
          </p:cNvPr>
          <p:cNvSpPr/>
          <p:nvPr/>
        </p:nvSpPr>
        <p:spPr>
          <a:xfrm>
            <a:off x="4787563" y="3599037"/>
            <a:ext cx="3078514" cy="112852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날짜가 클릭될 시 기존에 선택된 날짜의 하이라이트 기능 삭제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클릭된 날짜에 하이라이트 기능 추가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100" dirty="0" err="1">
                <a:solidFill>
                  <a:schemeClr val="tx1">
                    <a:lumMod val="50000"/>
                  </a:schemeClr>
                </a:solidFill>
              </a:rPr>
              <a:t>할일</a:t>
            </a:r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 목록 </a:t>
            </a:r>
            <a:r>
              <a:rPr kumimoji="1" lang="ko-KR" altLang="en-US" sz="1100" dirty="0" err="1">
                <a:solidFill>
                  <a:schemeClr val="tx1">
                    <a:lumMod val="50000"/>
                  </a:schemeClr>
                </a:solidFill>
              </a:rPr>
              <a:t>랜더링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C797A08-63B0-DEE5-1FD5-C40C5883879C}"/>
              </a:ext>
            </a:extLst>
          </p:cNvPr>
          <p:cNvSpPr/>
          <p:nvPr/>
        </p:nvSpPr>
        <p:spPr>
          <a:xfrm rot="11570726">
            <a:off x="3792366" y="2243757"/>
            <a:ext cx="886807" cy="20964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84931BA2-FDD7-CB65-9530-F8EA009CFBB7}"/>
              </a:ext>
            </a:extLst>
          </p:cNvPr>
          <p:cNvSpPr/>
          <p:nvPr/>
        </p:nvSpPr>
        <p:spPr>
          <a:xfrm rot="10408216" flipV="1">
            <a:off x="2751427" y="4024749"/>
            <a:ext cx="1885980" cy="27709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264BC-344E-CC8D-17BA-3151E0898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35F3B-3708-9B90-B511-7E6800ECB3B2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2D66F6-6221-8415-3B9E-FC5AF0527941}"/>
              </a:ext>
            </a:extLst>
          </p:cNvPr>
          <p:cNvSpPr txBox="1"/>
          <p:nvPr/>
        </p:nvSpPr>
        <p:spPr>
          <a:xfrm>
            <a:off x="1676400" y="330199"/>
            <a:ext cx="64827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프로젝트 구현내용 </a:t>
            </a:r>
            <a:r>
              <a:rPr lang="ko-KR" altLang="en-US" sz="2200" spc="-300">
                <a:solidFill>
                  <a:srgbClr val="7C7C7A"/>
                </a:solidFill>
              </a:rPr>
              <a:t>메인페이지 </a:t>
            </a:r>
            <a:r>
              <a:rPr lang="en-US" altLang="ko-KR" sz="2200" spc="-300">
                <a:solidFill>
                  <a:srgbClr val="7C7C7A"/>
                </a:solidFill>
              </a:rPr>
              <a:t>-</a:t>
            </a:r>
            <a:r>
              <a:rPr lang="ko-KR" altLang="en-US" sz="2200" spc="-300">
                <a:solidFill>
                  <a:srgbClr val="7C7C7A"/>
                </a:solidFill>
              </a:rPr>
              <a:t> 윤현기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A3C3C-06A6-3915-7BFA-7184D6B5C398}"/>
              </a:ext>
            </a:extLst>
          </p:cNvPr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1EE637-F9C7-36CF-1F53-F86331DEE139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933A449-12BC-A52F-0649-6788A1F1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29000"/>
            <a:ext cx="3501277" cy="13531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C72005-F067-5907-55F6-16D49B06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31" y="4782151"/>
            <a:ext cx="3501277" cy="20211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4AB185-6B38-C688-47E3-29E17EF7B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81206"/>
            <a:ext cx="5836920" cy="16659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4C9BD3-1361-A90F-37AA-F8B20C8D3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627" y="1565476"/>
            <a:ext cx="1782130" cy="98834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2C7836-CB37-4DB3-AD1B-3B0D86EC5ED6}"/>
              </a:ext>
            </a:extLst>
          </p:cNvPr>
          <p:cNvSpPr/>
          <p:nvPr/>
        </p:nvSpPr>
        <p:spPr>
          <a:xfrm>
            <a:off x="281934" y="1565477"/>
            <a:ext cx="1782130" cy="9883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FD04B93E-BE8A-DE1F-CD83-BCE0EAB012B3}"/>
              </a:ext>
            </a:extLst>
          </p:cNvPr>
          <p:cNvSpPr/>
          <p:nvPr/>
        </p:nvSpPr>
        <p:spPr>
          <a:xfrm>
            <a:off x="2193598" y="1712867"/>
            <a:ext cx="804866" cy="7250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대각선 방향의 모서리가 잘린 사각형 26">
            <a:extLst>
              <a:ext uri="{FF2B5EF4-FFF2-40B4-BE49-F238E27FC236}">
                <a16:creationId xmlns:a16="http://schemas.microsoft.com/office/drawing/2014/main" id="{8663D053-7300-BE54-ACB5-01F2CC088641}"/>
              </a:ext>
            </a:extLst>
          </p:cNvPr>
          <p:cNvSpPr/>
          <p:nvPr/>
        </p:nvSpPr>
        <p:spPr>
          <a:xfrm>
            <a:off x="7060883" y="1528362"/>
            <a:ext cx="4611708" cy="1771590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투두리스트 내의 달력에 선택된 날짜를 저장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로컬스토리지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변수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titleByDate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불러옴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loadTitle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매개변수 지정 및 제목에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초깃값을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or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연산자를 사용하여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‘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제목없음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’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을 정의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updateTitleForDate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HTML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에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타이틀 컨테이너 안의 타이틀 인풋의 클래스를 선택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여기에 지정된 함수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loadTitle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을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updateForDate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매개변수를 넣음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30" name="그림 29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01AEDD-B125-F5DF-2326-449E74A44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5" y="1565483"/>
            <a:ext cx="1782129" cy="9883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31" name="대각선 방향의 모서리가 잘린 사각형 30">
            <a:extLst>
              <a:ext uri="{FF2B5EF4-FFF2-40B4-BE49-F238E27FC236}">
                <a16:creationId xmlns:a16="http://schemas.microsoft.com/office/drawing/2014/main" id="{50DFCB52-5699-6562-DEDE-62FF1EC1056F}"/>
              </a:ext>
            </a:extLst>
          </p:cNvPr>
          <p:cNvSpPr/>
          <p:nvPr/>
        </p:nvSpPr>
        <p:spPr>
          <a:xfrm>
            <a:off x="7060883" y="4108203"/>
            <a:ext cx="4611708" cy="1771590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>
                    <a:lumMod val="50000"/>
                  </a:schemeClr>
                </a:solidFill>
              </a:rPr>
              <a:t>사용자가 날짜마다 다르게 제목을 지을 수 있도록 표시하기 위한 함수</a:t>
            </a:r>
            <a:endParaRPr kumimoji="1" lang="en-US" altLang="ko-KR" sz="12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기존에 지정 돼 있던 현재 년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월 불러오고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리턴값을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formatted(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초기화 함수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작성하여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년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월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일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요일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객체 안의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weekday)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지정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61281" y="3429000"/>
            <a:ext cx="2520315" cy="1080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6512" y="4650964"/>
            <a:ext cx="2520315" cy="1080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74056" y="2185991"/>
            <a:ext cx="2520315" cy="10801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7615" y="2383037"/>
            <a:ext cx="2518750" cy="634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1"/>
                </a:solidFill>
                <a:latin typeface="+mj-ea"/>
                <a:ea typeface="+mj-ea"/>
              </a:rPr>
              <a:t>주제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21528" y="342900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4013" y="3642601"/>
            <a:ext cx="2503279" cy="641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rgbClr val="7C7C7A"/>
                </a:solidFill>
                <a:latin typeface="+mj-ea"/>
                <a:ea typeface="+mj-ea"/>
              </a:rPr>
              <a:t>사용언어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78622" y="3640905"/>
            <a:ext cx="4061368" cy="5767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300">
                <a:solidFill>
                  <a:schemeClr val="bg1"/>
                </a:solidFill>
                <a:latin typeface="+mn-ea"/>
              </a:rPr>
              <a:t>HTML</a:t>
            </a:r>
            <a:r>
              <a:rPr lang="ko-KR" altLang="en-US" sz="3200" spc="-3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>
                <a:solidFill>
                  <a:schemeClr val="bg1"/>
                </a:solidFill>
                <a:latin typeface="+mn-ea"/>
              </a:rPr>
              <a:t>+</a:t>
            </a:r>
            <a:r>
              <a:rPr lang="ko-KR" altLang="en-US" sz="3200" spc="-3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>
                <a:solidFill>
                  <a:schemeClr val="bg1"/>
                </a:solidFill>
                <a:latin typeface="+mn-ea"/>
              </a:rPr>
              <a:t>CSS +</a:t>
            </a:r>
            <a:r>
              <a:rPr lang="ko-KR" altLang="en-US" sz="3200" spc="-3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>
                <a:solidFill>
                  <a:schemeClr val="bg1"/>
                </a:solidFill>
                <a:latin typeface="+mn-ea"/>
              </a:rPr>
              <a:t>JavaScritp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221528" y="467742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57442" y="4867788"/>
            <a:ext cx="2513231" cy="641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rgbClr val="FFFFFF"/>
                </a:solidFill>
                <a:latin typeface="+mj-ea"/>
                <a:ea typeface="+mj-ea"/>
              </a:rPr>
              <a:t>참고 사이트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78622" y="4889328"/>
            <a:ext cx="53662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yes24, </a:t>
            </a: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교보문고</a:t>
            </a:r>
            <a:r>
              <a:rPr lang="en-US" altLang="ko-KR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CBT</a:t>
            </a: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문제 사이트</a:t>
            </a:r>
          </a:p>
        </p:txBody>
      </p:sp>
      <p:sp>
        <p:nvSpPr>
          <p:cNvPr id="30" name="직사각형 26"/>
          <p:cNvSpPr/>
          <p:nvPr/>
        </p:nvSpPr>
        <p:spPr>
          <a:xfrm>
            <a:off x="3239772" y="219367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378007" y="2425868"/>
            <a:ext cx="4086857" cy="57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7C7C7A"/>
                </a:solidFill>
                <a:latin typeface="+mn-ea"/>
              </a:rPr>
              <a:t>교제 구매 웹 사이트 구현</a:t>
            </a:r>
          </a:p>
        </p:txBody>
      </p:sp>
      <p:sp>
        <p:nvSpPr>
          <p:cNvPr id="31" name="TextBox 4"/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>
                <a:solidFill>
                  <a:schemeClr val="accent2"/>
                </a:solidFill>
              </a:rPr>
              <a:t> </a:t>
            </a:r>
            <a:r>
              <a:rPr lang="ko-KR" altLang="en-US" spc="-300">
                <a:solidFill>
                  <a:schemeClr val="accent2"/>
                </a:solidFill>
              </a:rPr>
              <a:t>메인페이지 </a:t>
            </a:r>
            <a:r>
              <a:rPr lang="en-US" altLang="ko-KR" spc="-300">
                <a:solidFill>
                  <a:schemeClr val="accent2"/>
                </a:solidFill>
              </a:rPr>
              <a:t>-</a:t>
            </a:r>
            <a:r>
              <a:rPr lang="ko-KR" altLang="en-US" spc="-300">
                <a:solidFill>
                  <a:schemeClr val="accent2"/>
                </a:solidFill>
              </a:rPr>
              <a:t> 이수민</a:t>
            </a:r>
          </a:p>
        </p:txBody>
      </p:sp>
      <p:sp>
        <p:nvSpPr>
          <p:cNvPr id="32" name="TextBox 5"/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직선 연결선 2"/>
          <p:cNvSpPr/>
          <p:nvPr/>
        </p:nv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3" name="TextBox 4"/>
          <p:cNvSpPr txBox="1"/>
          <p:nvPr/>
        </p:nvSpPr>
        <p:spPr>
          <a:xfrm>
            <a:off x="1722120" y="330199"/>
            <a:ext cx="5663185" cy="803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400" spc="-300">
                <a:solidFill>
                  <a:schemeClr val="accent4"/>
                </a:solidFill>
              </a:defRPr>
            </a:pPr>
            <a:r>
              <a:rPr>
                <a:latin typeface="Pretendard"/>
                <a:ea typeface="Pretendard"/>
                <a:cs typeface="Pretendard"/>
                <a:sym typeface="Pretendard"/>
              </a:rPr>
              <a:t>프로젝트 구현내용 </a:t>
            </a:r>
            <a:r>
              <a:rPr sz="2200">
                <a:solidFill>
                  <a:schemeClr val="accent2"/>
                </a:solidFill>
                <a:latin typeface="Pretendard"/>
                <a:ea typeface="Pretendard"/>
                <a:cs typeface="Pretendard"/>
                <a:sym typeface="Pretendard"/>
              </a:rPr>
              <a:t>메인페이지 </a:t>
            </a:r>
            <a:r>
              <a:rPr sz="2200">
                <a:solidFill>
                  <a:schemeClr val="accent2"/>
                </a:solidFill>
              </a:rPr>
              <a:t>-</a:t>
            </a:r>
            <a:r>
              <a:rPr sz="2200">
                <a:solidFill>
                  <a:schemeClr val="accent2"/>
                </a:solidFill>
                <a:latin typeface="Pretendard"/>
                <a:ea typeface="Pretendard"/>
                <a:cs typeface="Pretendard"/>
                <a:sym typeface="Pretendard"/>
              </a:rPr>
              <a:t> 윤현기</a:t>
            </a:r>
          </a:p>
        </p:txBody>
      </p:sp>
      <p:sp>
        <p:nvSpPr>
          <p:cNvPr id="514" name="TextBox 5"/>
          <p:cNvSpPr txBox="1"/>
          <p:nvPr/>
        </p:nvSpPr>
        <p:spPr>
          <a:xfrm>
            <a:off x="629428" y="345587"/>
            <a:ext cx="7140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Part 3</a:t>
            </a:r>
          </a:p>
        </p:txBody>
      </p:sp>
      <p:sp>
        <p:nvSpPr>
          <p:cNvPr id="515" name="직선 연결선 6"/>
          <p:cNvSpPr/>
          <p:nvPr/>
        </p:nvSpPr>
        <p:spPr>
          <a:xfrm>
            <a:off x="1587500" y="190500"/>
            <a:ext cx="10604500" cy="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6" name="그림 7" descr="그림 7"/>
          <p:cNvPicPr>
            <a:picLocks noChangeAspect="1"/>
          </p:cNvPicPr>
          <p:nvPr/>
        </p:nvPicPr>
        <p:blipFill>
          <a:blip r:embed="rId3"/>
          <a:srcRect t="12262" b="6223"/>
          <a:stretch>
            <a:fillRect/>
          </a:stretch>
        </p:blipFill>
        <p:spPr>
          <a:xfrm>
            <a:off x="141662" y="2332353"/>
            <a:ext cx="4645900" cy="2459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그림 13" descr="그림 13"/>
          <p:cNvPicPr>
            <a:picLocks noChangeAspect="1"/>
          </p:cNvPicPr>
          <p:nvPr/>
        </p:nvPicPr>
        <p:blipFill>
          <a:blip r:embed="rId4"/>
          <a:srcRect t="1" r="70797" b="477"/>
          <a:stretch>
            <a:fillRect/>
          </a:stretch>
        </p:blipFill>
        <p:spPr>
          <a:xfrm>
            <a:off x="2183825" y="1357917"/>
            <a:ext cx="2378274" cy="1192161"/>
          </a:xfrm>
          <a:prstGeom prst="rect">
            <a:avLst/>
          </a:prstGeom>
          <a:ln>
            <a:solidFill>
              <a:srgbClr val="1D1C1C"/>
            </a:solidFill>
          </a:ln>
        </p:spPr>
      </p:pic>
      <p:sp>
        <p:nvSpPr>
          <p:cNvPr id="518" name="오른쪽 화살표[R] 14"/>
          <p:cNvSpPr/>
          <p:nvPr/>
        </p:nvSpPr>
        <p:spPr>
          <a:xfrm rot="19994484" flipV="1">
            <a:off x="657870" y="1918542"/>
            <a:ext cx="1674449" cy="304932"/>
          </a:xfrm>
          <a:prstGeom prst="rightArrow">
            <a:avLst>
              <a:gd name="adj1" fmla="val 51619"/>
              <a:gd name="adj2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9" name="그림 1" descr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9" y="3588489"/>
            <a:ext cx="2428060" cy="1923024"/>
          </a:xfrm>
          <a:prstGeom prst="rect">
            <a:avLst/>
          </a:prstGeom>
          <a:ln w="12700">
            <a:solidFill>
              <a:srgbClr val="1D1C1C"/>
            </a:solidFill>
          </a:ln>
        </p:spPr>
      </p:pic>
      <p:sp>
        <p:nvSpPr>
          <p:cNvPr id="520" name="오른쪽 화살표[R] 8"/>
          <p:cNvSpPr/>
          <p:nvPr/>
        </p:nvSpPr>
        <p:spPr>
          <a:xfrm rot="9842885">
            <a:off x="2157320" y="3981291"/>
            <a:ext cx="2233118" cy="2478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1" name="대각선 방향의 모서리가 잘린 사각형 9"/>
          <p:cNvSpPr/>
          <p:nvPr/>
        </p:nvSpPr>
        <p:spPr>
          <a:xfrm>
            <a:off x="4892344" y="4990364"/>
            <a:ext cx="7019964" cy="1677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580" y="0"/>
                </a:lnTo>
                <a:lnTo>
                  <a:pt x="21600" y="3600"/>
                </a:lnTo>
                <a:lnTo>
                  <a:pt x="21600" y="21600"/>
                </a:lnTo>
                <a:lnTo>
                  <a:pt x="1020" y="21600"/>
                </a:lnTo>
                <a:lnTo>
                  <a:pt x="0" y="1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B05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200">
                <a:solidFill>
                  <a:srgbClr val="1D1C1C"/>
                </a:solidFill>
              </a:defRPr>
            </a:pPr>
            <a:r>
              <a:rPr b="1" dirty="0" err="1"/>
              <a:t>renderCalender</a:t>
            </a:r>
            <a:r>
              <a:rPr b="1" dirty="0"/>
              <a:t>()</a:t>
            </a:r>
            <a:r>
              <a:rPr b="1" dirty="0" err="1"/>
              <a:t>함수</a:t>
            </a:r>
            <a:endParaRPr lang="en-US" b="1" dirty="0"/>
          </a:p>
          <a:p>
            <a:pPr algn="ctr">
              <a:defRPr sz="1200">
                <a:solidFill>
                  <a:srgbClr val="1D1C1C"/>
                </a:solidFill>
              </a:defRPr>
            </a:pPr>
            <a:endParaRPr b="1" dirty="0"/>
          </a:p>
          <a:p>
            <a:pPr>
              <a:defRPr sz="1200">
                <a:solidFill>
                  <a:srgbClr val="1D1C1C"/>
                </a:solidFill>
              </a:defRPr>
            </a:pPr>
            <a:r>
              <a:rPr dirty="0"/>
              <a:t>1. </a:t>
            </a:r>
            <a:r>
              <a:rPr dirty="0" err="1"/>
              <a:t>hasTitle</a:t>
            </a:r>
            <a:r>
              <a:rPr dirty="0"/>
              <a:t> = </a:t>
            </a:r>
            <a:r>
              <a:rPr dirty="0" err="1"/>
              <a:t>제목이</a:t>
            </a:r>
            <a:r>
              <a:rPr dirty="0"/>
              <a:t> </a:t>
            </a:r>
            <a:r>
              <a:rPr dirty="0" err="1"/>
              <a:t>있는지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</a:t>
            </a:r>
            <a:r>
              <a:rPr dirty="0" err="1"/>
              <a:t>함</a:t>
            </a:r>
            <a:endParaRPr dirty="0"/>
          </a:p>
          <a:p>
            <a:pPr>
              <a:defRPr sz="1200">
                <a:solidFill>
                  <a:srgbClr val="1D1C1C"/>
                </a:solidFill>
              </a:defRPr>
            </a:pPr>
            <a:r>
              <a:rPr dirty="0"/>
              <a:t>2. </a:t>
            </a:r>
            <a:r>
              <a:rPr dirty="0" err="1"/>
              <a:t>titleDot</a:t>
            </a:r>
            <a:r>
              <a:rPr dirty="0"/>
              <a:t> = </a:t>
            </a:r>
            <a:r>
              <a:rPr dirty="0" err="1"/>
              <a:t>삼향연산자</a:t>
            </a:r>
            <a:r>
              <a:rPr dirty="0"/>
              <a:t> </a:t>
            </a:r>
            <a:r>
              <a:rPr dirty="0" err="1"/>
              <a:t>사용하여</a:t>
            </a:r>
            <a:r>
              <a:rPr dirty="0"/>
              <a:t> </a:t>
            </a:r>
            <a:r>
              <a:rPr dirty="0" err="1"/>
              <a:t>True면</a:t>
            </a:r>
            <a:r>
              <a:rPr dirty="0"/>
              <a:t> </a:t>
            </a:r>
            <a:r>
              <a:rPr dirty="0" err="1"/>
              <a:t>점표시</a:t>
            </a:r>
            <a:r>
              <a:rPr dirty="0"/>
              <a:t> </a:t>
            </a:r>
            <a:r>
              <a:rPr dirty="0" err="1"/>
              <a:t>false면</a:t>
            </a:r>
            <a:r>
              <a:rPr dirty="0"/>
              <a:t> </a:t>
            </a:r>
            <a:r>
              <a:rPr dirty="0" err="1"/>
              <a:t>빈</a:t>
            </a:r>
            <a:r>
              <a:rPr dirty="0"/>
              <a:t> </a:t>
            </a:r>
            <a:r>
              <a:rPr dirty="0" err="1"/>
              <a:t>문자열</a:t>
            </a:r>
            <a:r>
              <a:rPr dirty="0"/>
              <a:t> </a:t>
            </a:r>
            <a:r>
              <a:rPr dirty="0" err="1"/>
              <a:t>추가</a:t>
            </a:r>
            <a:endParaRPr dirty="0"/>
          </a:p>
          <a:p>
            <a:pPr>
              <a:defRPr sz="1200">
                <a:solidFill>
                  <a:srgbClr val="1D1C1C"/>
                </a:solidFill>
              </a:defRPr>
            </a:pPr>
            <a:r>
              <a:rPr dirty="0"/>
              <a:t>3. </a:t>
            </a:r>
            <a:r>
              <a:rPr dirty="0" err="1"/>
              <a:t>liTag</a:t>
            </a:r>
            <a:r>
              <a:rPr dirty="0"/>
              <a:t> = </a:t>
            </a:r>
            <a:r>
              <a:rPr dirty="0" err="1"/>
              <a:t>화면에</a:t>
            </a:r>
            <a:r>
              <a:rPr dirty="0"/>
              <a:t> </a:t>
            </a:r>
            <a:r>
              <a:rPr dirty="0" err="1"/>
              <a:t>출력해야하므로</a:t>
            </a:r>
            <a:r>
              <a:rPr dirty="0"/>
              <a:t> </a:t>
            </a:r>
            <a:r>
              <a:rPr dirty="0" err="1"/>
              <a:t>HTMl</a:t>
            </a:r>
            <a:r>
              <a:rPr dirty="0"/>
              <a:t> </a:t>
            </a:r>
            <a:r>
              <a:rPr dirty="0" err="1"/>
              <a:t>생성</a:t>
            </a:r>
            <a:endParaRPr dirty="0"/>
          </a:p>
          <a:p>
            <a:pPr>
              <a:defRPr sz="1200">
                <a:solidFill>
                  <a:srgbClr val="1D1C1C"/>
                </a:solidFill>
              </a:defRPr>
            </a:pPr>
            <a:r>
              <a:rPr dirty="0" err="1"/>
              <a:t>제목이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</a:t>
            </a:r>
            <a:r>
              <a:rPr dirty="0" err="1"/>
              <a:t>되면</a:t>
            </a:r>
            <a:r>
              <a:rPr dirty="0"/>
              <a:t> </a:t>
            </a:r>
            <a:r>
              <a:rPr dirty="0" err="1"/>
              <a:t>달력에</a:t>
            </a:r>
            <a:r>
              <a:rPr dirty="0"/>
              <a:t> </a:t>
            </a:r>
            <a:r>
              <a:rPr dirty="0" err="1"/>
              <a:t>점</a:t>
            </a:r>
            <a:r>
              <a:rPr dirty="0"/>
              <a:t> </a:t>
            </a:r>
            <a:r>
              <a:rPr dirty="0" err="1"/>
              <a:t>표시가</a:t>
            </a:r>
            <a:r>
              <a:rPr dirty="0"/>
              <a:t> </a:t>
            </a:r>
            <a:r>
              <a:rPr dirty="0" err="1"/>
              <a:t>되야하므로</a:t>
            </a:r>
            <a:r>
              <a:rPr dirty="0"/>
              <a:t>  </a:t>
            </a:r>
            <a:r>
              <a:rPr dirty="0" err="1"/>
              <a:t>saveTitle에</a:t>
            </a:r>
            <a:r>
              <a:rPr dirty="0"/>
              <a:t> </a:t>
            </a:r>
            <a:r>
              <a:rPr dirty="0" err="1"/>
              <a:t>renderCalender</a:t>
            </a:r>
            <a:r>
              <a:rPr dirty="0"/>
              <a:t>()</a:t>
            </a:r>
            <a:r>
              <a:rPr dirty="0" err="1"/>
              <a:t>함수</a:t>
            </a:r>
            <a:r>
              <a:rPr dirty="0"/>
              <a:t> </a:t>
            </a:r>
            <a:r>
              <a:rPr dirty="0" err="1"/>
              <a:t>호출</a:t>
            </a:r>
            <a:endParaRPr dirty="0"/>
          </a:p>
        </p:txBody>
      </p:sp>
      <p:pic>
        <p:nvPicPr>
          <p:cNvPr id="522" name="스크린샷 2025-02-11 오후 3.54.55.png" descr="스크린샷 2025-02-11 오후 3.54.55.png"/>
          <p:cNvPicPr>
            <a:picLocks noChangeAspect="1"/>
          </p:cNvPicPr>
          <p:nvPr/>
        </p:nvPicPr>
        <p:blipFill>
          <a:blip r:embed="rId6"/>
          <a:srcRect l="8625"/>
          <a:stretch/>
        </p:blipFill>
        <p:spPr>
          <a:xfrm>
            <a:off x="5497830" y="2229086"/>
            <a:ext cx="6414479" cy="2662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스크린샷 2025-02-11 오후 3.47.40.png" descr="스크린샷 2025-02-11 오후 3.47.40.png"/>
          <p:cNvPicPr>
            <a:picLocks noChangeAspect="1"/>
          </p:cNvPicPr>
          <p:nvPr/>
        </p:nvPicPr>
        <p:blipFill>
          <a:blip r:embed="rId7"/>
          <a:srcRect l="8625"/>
          <a:stretch/>
        </p:blipFill>
        <p:spPr>
          <a:xfrm>
            <a:off x="5497830" y="1279871"/>
            <a:ext cx="6414479" cy="812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직선 연결선 2"/>
          <p:cNvSpPr/>
          <p:nvPr/>
        </p:nv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6" name="TextBox 4"/>
          <p:cNvSpPr txBox="1"/>
          <p:nvPr/>
        </p:nvSpPr>
        <p:spPr>
          <a:xfrm>
            <a:off x="1722120" y="330199"/>
            <a:ext cx="5663185" cy="803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400" spc="-300">
                <a:solidFill>
                  <a:schemeClr val="accent4"/>
                </a:solidFill>
              </a:defRPr>
            </a:pPr>
            <a:r>
              <a:rPr>
                <a:latin typeface="Pretendard"/>
                <a:ea typeface="Pretendard"/>
                <a:cs typeface="Pretendard"/>
                <a:sym typeface="Pretendard"/>
              </a:rPr>
              <a:t>프로젝트 구현내용 </a:t>
            </a:r>
            <a:r>
              <a:rPr sz="2200">
                <a:solidFill>
                  <a:schemeClr val="accent2"/>
                </a:solidFill>
                <a:latin typeface="Pretendard"/>
                <a:ea typeface="Pretendard"/>
                <a:cs typeface="Pretendard"/>
                <a:sym typeface="Pretendard"/>
              </a:rPr>
              <a:t>메인페이지 </a:t>
            </a:r>
            <a:r>
              <a:rPr sz="2200">
                <a:solidFill>
                  <a:schemeClr val="accent2"/>
                </a:solidFill>
              </a:rPr>
              <a:t>-</a:t>
            </a:r>
            <a:r>
              <a:rPr sz="2200">
                <a:solidFill>
                  <a:schemeClr val="accent2"/>
                </a:solidFill>
                <a:latin typeface="Pretendard"/>
                <a:ea typeface="Pretendard"/>
                <a:cs typeface="Pretendard"/>
                <a:sym typeface="Pretendard"/>
              </a:rPr>
              <a:t> 윤현기</a:t>
            </a:r>
          </a:p>
        </p:txBody>
      </p:sp>
      <p:sp>
        <p:nvSpPr>
          <p:cNvPr id="527" name="TextBox 5"/>
          <p:cNvSpPr txBox="1"/>
          <p:nvPr/>
        </p:nvSpPr>
        <p:spPr>
          <a:xfrm>
            <a:off x="629428" y="345587"/>
            <a:ext cx="7140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Part 3</a:t>
            </a:r>
          </a:p>
        </p:txBody>
      </p:sp>
      <p:sp>
        <p:nvSpPr>
          <p:cNvPr id="528" name="직선 연결선 6"/>
          <p:cNvSpPr/>
          <p:nvPr/>
        </p:nvSpPr>
        <p:spPr>
          <a:xfrm>
            <a:off x="1587500" y="190500"/>
            <a:ext cx="10604500" cy="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29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05074"/>
            <a:ext cx="4751143" cy="1060449"/>
          </a:xfrm>
          <a:prstGeom prst="rect">
            <a:avLst/>
          </a:prstGeom>
          <a:ln>
            <a:solidFill>
              <a:srgbClr val="1D1C1C"/>
            </a:solidFill>
          </a:ln>
        </p:spPr>
      </p:pic>
      <p:pic>
        <p:nvPicPr>
          <p:cNvPr id="530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939" y="1312700"/>
            <a:ext cx="2252604" cy="2116300"/>
          </a:xfrm>
          <a:prstGeom prst="rect">
            <a:avLst/>
          </a:prstGeom>
          <a:ln w="12700">
            <a:solidFill>
              <a:srgbClr val="1D1C1C"/>
            </a:solidFill>
          </a:ln>
        </p:spPr>
      </p:pic>
      <p:pic>
        <p:nvPicPr>
          <p:cNvPr id="532" name="스크린샷 2025-02-11 오후 4.58.19.png" descr="스크린샷 2025-02-11 오후 4.58.19.png"/>
          <p:cNvPicPr>
            <a:picLocks noChangeAspect="1"/>
          </p:cNvPicPr>
          <p:nvPr/>
        </p:nvPicPr>
        <p:blipFill>
          <a:blip r:embed="rId4"/>
          <a:srcRect l="13712"/>
          <a:stretch/>
        </p:blipFill>
        <p:spPr>
          <a:xfrm>
            <a:off x="5984999" y="3287713"/>
            <a:ext cx="5971320" cy="902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스크린샷 2025-02-11 오후 4.52.52.png" descr="스크린샷 2025-02-11 오후 4.52.52.png"/>
          <p:cNvPicPr>
            <a:picLocks noChangeAspect="1"/>
          </p:cNvPicPr>
          <p:nvPr/>
        </p:nvPicPr>
        <p:blipFill>
          <a:blip r:embed="rId5"/>
          <a:srcRect l="14013"/>
          <a:stretch/>
        </p:blipFill>
        <p:spPr>
          <a:xfrm>
            <a:off x="5984999" y="1441783"/>
            <a:ext cx="5971320" cy="1636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스크린샷 2025-02-11 오후 3.54.55.png" descr="스크린샷 2025-02-11 오후 3.54.55.png"/>
          <p:cNvPicPr>
            <a:picLocks noChangeAspect="1"/>
          </p:cNvPicPr>
          <p:nvPr/>
        </p:nvPicPr>
        <p:blipFill>
          <a:blip r:embed="rId6"/>
          <a:srcRect l="8838"/>
          <a:stretch/>
        </p:blipFill>
        <p:spPr>
          <a:xfrm>
            <a:off x="5121252" y="4399955"/>
            <a:ext cx="6835067" cy="1467406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대각선 방향의 모서리가 잘린 사각형 9"/>
          <p:cNvSpPr/>
          <p:nvPr/>
        </p:nvSpPr>
        <p:spPr>
          <a:xfrm>
            <a:off x="275367" y="3698475"/>
            <a:ext cx="4751143" cy="2655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580" y="0"/>
                </a:lnTo>
                <a:lnTo>
                  <a:pt x="21600" y="3600"/>
                </a:lnTo>
                <a:lnTo>
                  <a:pt x="21600" y="21600"/>
                </a:lnTo>
                <a:lnTo>
                  <a:pt x="1020" y="21600"/>
                </a:lnTo>
                <a:lnTo>
                  <a:pt x="0" y="1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B05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/>
              <a:t>1.이벤트리스너 change </a:t>
            </a:r>
            <a:r>
              <a:rPr dirty="0" err="1"/>
              <a:t>함수</a:t>
            </a: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 err="1"/>
              <a:t>체크박스가</a:t>
            </a:r>
            <a:r>
              <a:rPr dirty="0"/>
              <a:t> </a:t>
            </a:r>
            <a:r>
              <a:rPr dirty="0" err="1"/>
              <a:t>체크</a:t>
            </a:r>
            <a:r>
              <a:rPr dirty="0"/>
              <a:t> </a:t>
            </a:r>
            <a:r>
              <a:rPr dirty="0" err="1"/>
              <a:t>되면</a:t>
            </a:r>
            <a:r>
              <a:rPr dirty="0"/>
              <a:t> </a:t>
            </a:r>
            <a:r>
              <a:rPr dirty="0" err="1"/>
              <a:t>CSS에</a:t>
            </a:r>
            <a:r>
              <a:rPr dirty="0"/>
              <a:t> completed </a:t>
            </a:r>
            <a:r>
              <a:rPr dirty="0" err="1"/>
              <a:t>클래스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 </a:t>
            </a:r>
            <a:r>
              <a:rPr dirty="0" err="1"/>
              <a:t>아니면</a:t>
            </a:r>
            <a:r>
              <a:rPr dirty="0"/>
              <a:t> </a:t>
            </a:r>
            <a:r>
              <a:rPr dirty="0" err="1"/>
              <a:t>제거</a:t>
            </a: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/>
              <a:t>2.rederCalender()</a:t>
            </a:r>
            <a:r>
              <a:rPr dirty="0" err="1"/>
              <a:t>함수</a:t>
            </a:r>
            <a:endParaRPr dirty="0"/>
          </a:p>
          <a:p>
            <a:pPr lvl="1"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 err="1"/>
              <a:t>allCompledted</a:t>
            </a:r>
            <a:r>
              <a:rPr dirty="0"/>
              <a:t> = 3가지의 </a:t>
            </a:r>
            <a:r>
              <a:rPr dirty="0" err="1"/>
              <a:t>조건을</a:t>
            </a:r>
            <a:r>
              <a:rPr dirty="0"/>
              <a:t> </a:t>
            </a:r>
            <a:r>
              <a:rPr dirty="0" err="1"/>
              <a:t>확인하는</a:t>
            </a:r>
            <a:r>
              <a:rPr dirty="0"/>
              <a:t> </a:t>
            </a:r>
            <a:r>
              <a:rPr dirty="0" err="1"/>
              <a:t>코드</a:t>
            </a:r>
            <a:endParaRPr dirty="0"/>
          </a:p>
          <a:p>
            <a:pPr lvl="1"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 err="1"/>
              <a:t>할</a:t>
            </a:r>
            <a:r>
              <a:rPr dirty="0"/>
              <a:t> </a:t>
            </a:r>
            <a:r>
              <a:rPr dirty="0" err="1"/>
              <a:t>일</a:t>
            </a:r>
            <a:r>
              <a:rPr dirty="0"/>
              <a:t> </a:t>
            </a:r>
            <a:r>
              <a:rPr dirty="0" err="1"/>
              <a:t>목록이</a:t>
            </a:r>
            <a:r>
              <a:rPr dirty="0"/>
              <a:t> </a:t>
            </a:r>
            <a:r>
              <a:rPr dirty="0" err="1"/>
              <a:t>있는지</a:t>
            </a:r>
            <a:r>
              <a:rPr dirty="0"/>
              <a:t>, </a:t>
            </a:r>
            <a:r>
              <a:rPr dirty="0" err="1"/>
              <a:t>할</a:t>
            </a:r>
            <a:r>
              <a:rPr dirty="0"/>
              <a:t> </a:t>
            </a:r>
            <a:r>
              <a:rPr dirty="0" err="1"/>
              <a:t>일</a:t>
            </a:r>
            <a:r>
              <a:rPr dirty="0"/>
              <a:t> </a:t>
            </a:r>
            <a:r>
              <a:rPr dirty="0" err="1"/>
              <a:t>목록이</a:t>
            </a:r>
            <a:r>
              <a:rPr dirty="0"/>
              <a:t> </a:t>
            </a:r>
            <a:r>
              <a:rPr dirty="0" err="1"/>
              <a:t>비어있지</a:t>
            </a:r>
            <a:r>
              <a:rPr dirty="0"/>
              <a:t> </a:t>
            </a:r>
            <a:r>
              <a:rPr dirty="0" err="1"/>
              <a:t>않은지</a:t>
            </a:r>
            <a:r>
              <a:rPr dirty="0"/>
              <a:t>,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할</a:t>
            </a:r>
            <a:r>
              <a:rPr dirty="0"/>
              <a:t> </a:t>
            </a:r>
            <a:r>
              <a:rPr dirty="0" err="1"/>
              <a:t>일</a:t>
            </a:r>
            <a:r>
              <a:rPr dirty="0"/>
              <a:t> </a:t>
            </a:r>
            <a:r>
              <a:rPr dirty="0" err="1"/>
              <a:t>항목이</a:t>
            </a:r>
            <a:r>
              <a:rPr dirty="0"/>
              <a:t> </a:t>
            </a:r>
            <a:r>
              <a:rPr dirty="0" err="1"/>
              <a:t>완료</a:t>
            </a:r>
            <a:r>
              <a:rPr dirty="0"/>
              <a:t> </a:t>
            </a:r>
            <a:r>
              <a:rPr dirty="0" err="1"/>
              <a:t>되었는지</a:t>
            </a:r>
            <a:r>
              <a:rPr dirty="0"/>
              <a:t> </a:t>
            </a:r>
            <a:r>
              <a:rPr dirty="0" err="1"/>
              <a:t>확인</a:t>
            </a:r>
            <a:endParaRPr dirty="0"/>
          </a:p>
          <a:p>
            <a:pPr lvl="1"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/>
              <a:t>3.completedMark=3가지 </a:t>
            </a:r>
            <a:r>
              <a:rPr dirty="0" err="1"/>
              <a:t>조건이</a:t>
            </a:r>
            <a:r>
              <a:rPr dirty="0"/>
              <a:t> </a:t>
            </a:r>
            <a:r>
              <a:rPr dirty="0" err="1"/>
              <a:t>다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</a:t>
            </a:r>
            <a:r>
              <a:rPr dirty="0" err="1"/>
              <a:t>되면</a:t>
            </a:r>
            <a:r>
              <a:rPr dirty="0"/>
              <a:t> </a:t>
            </a:r>
            <a:r>
              <a:rPr dirty="0" err="1"/>
              <a:t>체크</a:t>
            </a:r>
            <a:r>
              <a:rPr lang="ko-KR" altLang="en-US" dirty="0"/>
              <a:t> </a:t>
            </a:r>
            <a:r>
              <a:rPr dirty="0" err="1"/>
              <a:t>마크표시</a:t>
            </a:r>
            <a:r>
              <a:rPr dirty="0"/>
              <a:t>,</a:t>
            </a:r>
            <a:r>
              <a:rPr lang="ko-KR" altLang="en-US" dirty="0"/>
              <a:t> </a:t>
            </a:r>
            <a:r>
              <a:rPr dirty="0" err="1"/>
              <a:t>아니면</a:t>
            </a:r>
            <a:r>
              <a:rPr dirty="0"/>
              <a:t> </a:t>
            </a:r>
            <a:r>
              <a:rPr dirty="0" err="1"/>
              <a:t>빈문자열</a:t>
            </a: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4675A-432B-6F2F-74F1-62D894D3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A4BA966-81E6-7C90-5CA8-3DDB028E494B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17499F-EC31-32A7-322D-51D790F2D853}"/>
              </a:ext>
            </a:extLst>
          </p:cNvPr>
          <p:cNvSpPr txBox="1"/>
          <p:nvPr/>
        </p:nvSpPr>
        <p:spPr>
          <a:xfrm>
            <a:off x="1676400" y="330199"/>
            <a:ext cx="64827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프로젝트 구현내용 </a:t>
            </a:r>
            <a:r>
              <a:rPr lang="ko-KR" altLang="en-US" sz="2200" spc="-300">
                <a:solidFill>
                  <a:srgbClr val="7C7C7A"/>
                </a:solidFill>
              </a:rPr>
              <a:t>메인페이지 </a:t>
            </a:r>
            <a:r>
              <a:rPr lang="en-US" altLang="ko-KR" sz="2200" spc="-300">
                <a:solidFill>
                  <a:srgbClr val="7C7C7A"/>
                </a:solidFill>
              </a:rPr>
              <a:t>-</a:t>
            </a:r>
            <a:r>
              <a:rPr lang="ko-KR" altLang="en-US" sz="2200" spc="-300">
                <a:solidFill>
                  <a:srgbClr val="7C7C7A"/>
                </a:solidFill>
              </a:rPr>
              <a:t> 윤현기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69353-CB1F-C48A-F313-E52132D8F945}"/>
              </a:ext>
            </a:extLst>
          </p:cNvPr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5BE46-E774-744D-9663-F071F1CDFD9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C2E02A3-EC57-89BC-3E49-EDAB7F6D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95" r="23562" b="57501"/>
          <a:stretch/>
        </p:blipFill>
        <p:spPr>
          <a:xfrm>
            <a:off x="5220762" y="1465205"/>
            <a:ext cx="6682566" cy="13115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858E84-32A0-A7D9-F223-DD05BCC4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67065"/>
            <a:ext cx="4598504" cy="5583546"/>
          </a:xfrm>
          <a:prstGeom prst="rect">
            <a:avLst/>
          </a:prstGeom>
        </p:spPr>
      </p:pic>
      <p:sp>
        <p:nvSpPr>
          <p:cNvPr id="19" name="대각선 방향의 모서리가 잘린 사각형 18">
            <a:extLst>
              <a:ext uri="{FF2B5EF4-FFF2-40B4-BE49-F238E27FC236}">
                <a16:creationId xmlns:a16="http://schemas.microsoft.com/office/drawing/2014/main" id="{9366DC11-637A-68AB-6FF5-BDE76BA794C3}"/>
              </a:ext>
            </a:extLst>
          </p:cNvPr>
          <p:cNvSpPr/>
          <p:nvPr/>
        </p:nvSpPr>
        <p:spPr>
          <a:xfrm>
            <a:off x="5708349" y="3429000"/>
            <a:ext cx="5987033" cy="62501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할 일 목록에 대한 데이터가 있을 때 체크박스 텍스트 카테고리 삭제 버튼 생성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B733A1-CD42-0745-F3E0-C40B87800B1C}"/>
              </a:ext>
            </a:extLst>
          </p:cNvPr>
          <p:cNvSpPr/>
          <p:nvPr/>
        </p:nvSpPr>
        <p:spPr>
          <a:xfrm>
            <a:off x="215879" y="2846403"/>
            <a:ext cx="2921041" cy="23959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88A3EC-F8C3-A281-067B-19B4F7187BC1}"/>
              </a:ext>
            </a:extLst>
          </p:cNvPr>
          <p:cNvSpPr/>
          <p:nvPr/>
        </p:nvSpPr>
        <p:spPr>
          <a:xfrm>
            <a:off x="215878" y="5254162"/>
            <a:ext cx="3503367" cy="12582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36183546-00FB-9264-7C03-88CC7396D820}"/>
              </a:ext>
            </a:extLst>
          </p:cNvPr>
          <p:cNvSpPr/>
          <p:nvPr/>
        </p:nvSpPr>
        <p:spPr>
          <a:xfrm>
            <a:off x="3227398" y="3595279"/>
            <a:ext cx="2392566" cy="29245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ED2B9538-05A3-7E76-6789-D2D9364BE5EF}"/>
              </a:ext>
            </a:extLst>
          </p:cNvPr>
          <p:cNvSpPr/>
          <p:nvPr/>
        </p:nvSpPr>
        <p:spPr>
          <a:xfrm rot="21105233">
            <a:off x="3897243" y="5231820"/>
            <a:ext cx="1900866" cy="29245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대각선 방향의 모서리가 잘린 사각형 27">
            <a:extLst>
              <a:ext uri="{FF2B5EF4-FFF2-40B4-BE49-F238E27FC236}">
                <a16:creationId xmlns:a16="http://schemas.microsoft.com/office/drawing/2014/main" id="{6813ADBF-C4AD-CE3A-F59B-EE3CAD22E2ED}"/>
              </a:ext>
            </a:extLst>
          </p:cNvPr>
          <p:cNvSpPr/>
          <p:nvPr/>
        </p:nvSpPr>
        <p:spPr>
          <a:xfrm>
            <a:off x="5777583" y="4366581"/>
            <a:ext cx="5917799" cy="1026214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checkbox.addEventListener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(“change” ( ) =&gt; { });</a:t>
            </a:r>
          </a:p>
          <a:p>
            <a:pPr marL="171450" indent="-171450" algn="ctr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체크박스가 체크되면 내용에 밑줄 표시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체크박스에 체크가 해제 시 밑줄 제거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       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Remove() -&gt;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comoplate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클래스 제거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39E1C-9C0B-C176-86A6-4D1DCBCC7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6FEF99-932D-615F-D73D-3D3EA1CCF946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68C374-8EED-8372-8646-F32038DA417A}"/>
              </a:ext>
            </a:extLst>
          </p:cNvPr>
          <p:cNvSpPr txBox="1"/>
          <p:nvPr/>
        </p:nvSpPr>
        <p:spPr>
          <a:xfrm>
            <a:off x="1676400" y="330199"/>
            <a:ext cx="64827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프로젝트 구현내용 </a:t>
            </a:r>
            <a:r>
              <a:rPr lang="ko-KR" altLang="en-US" sz="2200" spc="-300">
                <a:solidFill>
                  <a:srgbClr val="7C7C7A"/>
                </a:solidFill>
              </a:rPr>
              <a:t>메인페이지 </a:t>
            </a:r>
            <a:r>
              <a:rPr lang="en-US" altLang="ko-KR" sz="2200" spc="-300">
                <a:solidFill>
                  <a:srgbClr val="7C7C7A"/>
                </a:solidFill>
              </a:rPr>
              <a:t>-</a:t>
            </a:r>
            <a:r>
              <a:rPr lang="ko-KR" altLang="en-US" sz="2200" spc="-300">
                <a:solidFill>
                  <a:srgbClr val="7C7C7A"/>
                </a:solidFill>
              </a:rPr>
              <a:t> 윤현기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1CE4D-2613-0DA9-DEBA-2A39F115DF1C}"/>
              </a:ext>
            </a:extLst>
          </p:cNvPr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5EF34E-A8F0-17F1-8E70-ED17219C12DE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3EA4FF9-5195-660C-D131-3813920A6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95" b="6953"/>
          <a:stretch/>
        </p:blipFill>
        <p:spPr>
          <a:xfrm>
            <a:off x="676176" y="1324442"/>
            <a:ext cx="4756558" cy="24699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C3581B-BDBB-B9F0-60AC-BF07052B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851" y="1345395"/>
            <a:ext cx="5985794" cy="90464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E1F59D-16A4-B185-B058-91FFD4C89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703" y="2502610"/>
            <a:ext cx="5317588" cy="4025191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17E37CFC-87C8-865B-4F7B-54A9B7A07F1C}"/>
              </a:ext>
            </a:extLst>
          </p:cNvPr>
          <p:cNvSpPr/>
          <p:nvPr/>
        </p:nvSpPr>
        <p:spPr>
          <a:xfrm>
            <a:off x="583709" y="4247454"/>
            <a:ext cx="4849025" cy="1286104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400" b="1" dirty="0">
                <a:solidFill>
                  <a:schemeClr val="tx1">
                    <a:lumMod val="50000"/>
                  </a:schemeClr>
                </a:solidFill>
              </a:rPr>
              <a:t>Delete</a:t>
            </a:r>
            <a:r>
              <a:rPr kumimoji="1" lang="ko-KR" altLang="en-US" sz="1400" b="1" dirty="0">
                <a:solidFill>
                  <a:schemeClr val="tx1">
                    <a:lumMod val="50000"/>
                  </a:schemeClr>
                </a:solidFill>
              </a:rPr>
              <a:t> 버튼을 누르면 할 일 삭제</a:t>
            </a:r>
            <a:endParaRPr kumimoji="1" lang="en-US" altLang="ko-KR" sz="14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Splice( 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함수를 사용하여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할 일 목록에 저장된 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index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요소 제거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문을 사용하여 할 일 데이터가 비었는지 확인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비었다면 해당 날짜 키 자체 삭제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AC3EB438-F6E1-F47C-C131-C5AC63102368}"/>
              </a:ext>
            </a:extLst>
          </p:cNvPr>
          <p:cNvCxnSpPr>
            <a:cxnSpLocks/>
          </p:cNvCxnSpPr>
          <p:nvPr/>
        </p:nvCxnSpPr>
        <p:spPr>
          <a:xfrm flipV="1">
            <a:off x="4232953" y="1693467"/>
            <a:ext cx="1863047" cy="345170"/>
          </a:xfrm>
          <a:prstGeom prst="bentConnector3">
            <a:avLst>
              <a:gd name="adj1" fmla="val 40074"/>
            </a:avLst>
          </a:prstGeom>
          <a:ln w="635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BE9DAA-BF5B-BFE9-63CD-815C0EC33E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233" b="5893"/>
          <a:stretch/>
        </p:blipFill>
        <p:spPr>
          <a:xfrm>
            <a:off x="4479576" y="1429838"/>
            <a:ext cx="953158" cy="5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2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99235" y="5583953"/>
            <a:ext cx="114490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main</a:t>
            </a:r>
            <a:r>
              <a:rPr lang="ko-KR" altLang="en-US" sz="1400"/>
              <a:t> 페이지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04035" y="5875254"/>
            <a:ext cx="5924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/>
              <a:t>이수민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75760" y="5603032"/>
            <a:ext cx="110680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상세 페이지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71035" y="5875254"/>
            <a:ext cx="5924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/>
              <a:t>이동우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33234" y="5603032"/>
            <a:ext cx="110680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CBT</a:t>
            </a:r>
            <a:r>
              <a:rPr lang="ko-KR" altLang="en-US" sz="1400"/>
              <a:t> 페이지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128510" y="5875254"/>
            <a:ext cx="5924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/>
              <a:t>이정호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433560" y="5603032"/>
            <a:ext cx="119253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TO-DO-LIST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766935" y="5875254"/>
            <a:ext cx="5924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/>
              <a:t>윤현기</a:t>
            </a:r>
          </a:p>
        </p:txBody>
      </p:sp>
      <p:sp>
        <p:nvSpPr>
          <p:cNvPr id="42" name="TextBox 41"/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001</a:t>
            </a:r>
            <a:endParaRPr lang="ko-KR" altLang="en-US" sz="2000" b="1"/>
          </a:p>
        </p:txBody>
      </p:sp>
      <p:sp>
        <p:nvSpPr>
          <p:cNvPr id="43" name="TextBox 42"/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002</a:t>
            </a:r>
            <a:endParaRPr lang="ko-KR" altLang="en-US" sz="2000" b="1"/>
          </a:p>
        </p:txBody>
      </p:sp>
      <p:sp>
        <p:nvSpPr>
          <p:cNvPr id="44" name="TextBox 43"/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003</a:t>
            </a:r>
            <a:endParaRPr lang="ko-KR" altLang="en-US" sz="2000" b="1"/>
          </a:p>
        </p:txBody>
      </p:sp>
      <p:sp>
        <p:nvSpPr>
          <p:cNvPr id="45" name="TextBox 44"/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004</a:t>
            </a:r>
            <a:endParaRPr lang="ko-KR" altLang="en-US" sz="2000" b="1"/>
          </a:p>
        </p:txBody>
      </p:sp>
      <p:sp>
        <p:nvSpPr>
          <p:cNvPr id="46" name="직사각형 45"/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0" name="TextBox 4"/>
          <p:cNvSpPr txBox="1"/>
          <p:nvPr/>
        </p:nvSpPr>
        <p:spPr>
          <a:xfrm>
            <a:off x="1555061" y="0"/>
            <a:ext cx="267893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accent2"/>
                </a:solidFill>
              </a:rPr>
              <a:t>프로젝트 </a:t>
            </a:r>
            <a:r>
              <a:rPr lang="en-US" altLang="ko-KR" sz="3000" spc="-300">
                <a:solidFill>
                  <a:schemeClr val="accent2"/>
                </a:solidFill>
              </a:rPr>
              <a:t>PART</a:t>
            </a:r>
            <a:r>
              <a:rPr lang="ko-KR" altLang="en-US" sz="4400" spc="-300">
                <a:solidFill>
                  <a:schemeClr val="accent2"/>
                </a:solidFill>
              </a:rPr>
              <a:t> </a:t>
            </a:r>
            <a:endParaRPr lang="ko-KR" altLang="en-US" spc="-300">
              <a:solidFill>
                <a:schemeClr val="accent2"/>
              </a:solidFill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C7A5012-FA02-28C9-B619-FFA1BA3CFB8F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87A1D8-E5F8-C6D4-205F-4FB5E66D6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092" y="1078166"/>
            <a:ext cx="4978400" cy="49144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45"/>
          <p:cNvSpPr/>
          <p:nvPr/>
        </p:nvSpPr>
        <p:spPr>
          <a:xfrm>
            <a:off x="574014" y="962054"/>
            <a:ext cx="4962006" cy="503051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3" name="TextBox 32"/>
          <p:cNvSpPr txBox="1"/>
          <p:nvPr/>
        </p:nvSpPr>
        <p:spPr>
          <a:xfrm>
            <a:off x="6535848" y="1563435"/>
            <a:ext cx="2602691" cy="358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38" name="TextBox 4"/>
          <p:cNvSpPr txBox="1"/>
          <p:nvPr/>
        </p:nvSpPr>
        <p:spPr>
          <a:xfrm>
            <a:off x="1555061" y="0"/>
            <a:ext cx="371608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>
                <a:solidFill>
                  <a:schemeClr val="accent2"/>
                </a:solidFill>
              </a:rPr>
              <a:t> </a:t>
            </a:r>
            <a:r>
              <a:rPr lang="ko-KR" altLang="en-US" spc="-300">
                <a:solidFill>
                  <a:schemeClr val="accent2"/>
                </a:solidFill>
              </a:rPr>
              <a:t>로그인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40491D69-71C2-57ED-9DDE-9A39FCDC33D8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A9E284-B164-F871-2C17-B7662C58D75A}"/>
              </a:ext>
            </a:extLst>
          </p:cNvPr>
          <p:cNvSpPr/>
          <p:nvPr/>
        </p:nvSpPr>
        <p:spPr>
          <a:xfrm>
            <a:off x="6535848" y="1922145"/>
            <a:ext cx="4718889" cy="116102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5F0BDC-93FF-A8C1-8074-9B249C3B5AB1}"/>
              </a:ext>
            </a:extLst>
          </p:cNvPr>
          <p:cNvSpPr/>
          <p:nvPr/>
        </p:nvSpPr>
        <p:spPr>
          <a:xfrm>
            <a:off x="6535848" y="3083168"/>
            <a:ext cx="4718889" cy="13364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0E78F6-224F-9710-974E-10068CE7B0D8}"/>
              </a:ext>
            </a:extLst>
          </p:cNvPr>
          <p:cNvSpPr/>
          <p:nvPr/>
        </p:nvSpPr>
        <p:spPr>
          <a:xfrm>
            <a:off x="6535848" y="4443403"/>
            <a:ext cx="4718889" cy="13364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45"/>
          <p:cNvSpPr/>
          <p:nvPr/>
        </p:nvSpPr>
        <p:spPr>
          <a:xfrm>
            <a:off x="410088" y="889140"/>
            <a:ext cx="3693316" cy="5298836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45"/>
          <p:cNvSpPr/>
          <p:nvPr/>
        </p:nvSpPr>
        <p:spPr>
          <a:xfrm>
            <a:off x="4367784" y="889139"/>
            <a:ext cx="3456432" cy="16202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45"/>
          <p:cNvSpPr/>
          <p:nvPr/>
        </p:nvSpPr>
        <p:spPr>
          <a:xfrm>
            <a:off x="8088596" y="889139"/>
            <a:ext cx="3693316" cy="529882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45"/>
          <p:cNvSpPr/>
          <p:nvPr/>
        </p:nvSpPr>
        <p:spPr>
          <a:xfrm>
            <a:off x="4367784" y="2728458"/>
            <a:ext cx="3456432" cy="1620202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45"/>
          <p:cNvSpPr/>
          <p:nvPr/>
        </p:nvSpPr>
        <p:spPr>
          <a:xfrm>
            <a:off x="4343149" y="4567778"/>
            <a:ext cx="3456432" cy="1620202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4"/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1211DCAE-C7DD-DCF2-1592-F8A6F4AF5EFE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BCAFA-9FE1-96D5-5C6A-F93E6246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9DB4F-308E-B899-4D8F-5535BE0F64F2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7C872E-D6C3-D6CF-3D3D-BAC5777E556E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3DBB63-2559-5FC6-ACF5-BE609FB1D43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5">
            <a:extLst>
              <a:ext uri="{FF2B5EF4-FFF2-40B4-BE49-F238E27FC236}">
                <a16:creationId xmlns:a16="http://schemas.microsoft.com/office/drawing/2014/main" id="{17C50A6E-F541-4C07-CDB8-29BD285E4950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587438-80EA-256C-6C79-CEC1F519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94051"/>
            <a:ext cx="5657557" cy="595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8D2C09-CF84-589F-0AD2-214CB64ED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4" y="1614193"/>
            <a:ext cx="5051214" cy="4213662"/>
          </a:xfrm>
          <a:prstGeom prst="rect">
            <a:avLst/>
          </a:prstGeom>
        </p:spPr>
      </p:pic>
      <p:sp>
        <p:nvSpPr>
          <p:cNvPr id="13" name="대각선 방향의 모서리가 잘린 사각형 12">
            <a:extLst>
              <a:ext uri="{FF2B5EF4-FFF2-40B4-BE49-F238E27FC236}">
                <a16:creationId xmlns:a16="http://schemas.microsoft.com/office/drawing/2014/main" id="{CD797594-1932-3247-ED5A-E567A9801030}"/>
              </a:ext>
            </a:extLst>
          </p:cNvPr>
          <p:cNvSpPr/>
          <p:nvPr/>
        </p:nvSpPr>
        <p:spPr>
          <a:xfrm>
            <a:off x="6566774" y="542276"/>
            <a:ext cx="5051215" cy="1512380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&lt;onclick = “ ”;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클릭 함수 지정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&gt;</a:t>
            </a:r>
          </a:p>
          <a:p>
            <a:pPr algn="ctr"/>
            <a:endParaRPr kumimoji="1" lang="en-US" altLang="ko-KR" sz="10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Front,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back, database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의 해당 카테고리를 누르면 </a:t>
            </a:r>
            <a:endParaRPr kumimoji="1" lang="en-US" altLang="ko-KR" sz="15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다른 카테고리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display = “none”;</a:t>
            </a: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해당 카테고리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display = “block”;</a:t>
            </a: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해당 카테고리만 나올 수 있게 코드 작성</a:t>
            </a:r>
            <a:endParaRPr kumimoji="1" lang="en-US" altLang="ko-KR" sz="15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67D192-6190-3230-2F3B-A2DBBAFC3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9750" y="3079992"/>
            <a:ext cx="4725416" cy="3365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24B802-91DE-3FC3-1358-2D3CCF744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89750" y="2154649"/>
            <a:ext cx="4725416" cy="8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095E-AD36-1D14-8B68-A0519D219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A656D-B2FA-B650-FEFD-CCBF4B63B72D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B6519F-78AB-6D86-87BE-DE073523D074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B796D2-B3B5-7EC7-B96C-5AA1D922766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5">
            <a:extLst>
              <a:ext uri="{FF2B5EF4-FFF2-40B4-BE49-F238E27FC236}">
                <a16:creationId xmlns:a16="http://schemas.microsoft.com/office/drawing/2014/main" id="{80ED1845-2B2F-FF16-3696-E9C28EC39747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sp>
        <p:nvSpPr>
          <p:cNvPr id="13" name="대각선 방향의 모서리가 잘린 사각형 12">
            <a:extLst>
              <a:ext uri="{FF2B5EF4-FFF2-40B4-BE49-F238E27FC236}">
                <a16:creationId xmlns:a16="http://schemas.microsoft.com/office/drawing/2014/main" id="{32C50F3B-7665-58D2-FD1D-3E3B1E4FCDDA}"/>
              </a:ext>
            </a:extLst>
          </p:cNvPr>
          <p:cNvSpPr/>
          <p:nvPr/>
        </p:nvSpPr>
        <p:spPr>
          <a:xfrm>
            <a:off x="6566774" y="542276"/>
            <a:ext cx="5051215" cy="1512380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&lt;onclick = “ ”;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클릭 함수 지정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&gt;</a:t>
            </a:r>
          </a:p>
          <a:p>
            <a:pPr algn="ctr"/>
            <a:endParaRPr kumimoji="1" lang="en-US" altLang="ko-KR" sz="10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Front,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back, database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의 해당 카테고리를 누르면 </a:t>
            </a:r>
            <a:endParaRPr kumimoji="1" lang="en-US" altLang="ko-KR" sz="15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다른 카테고리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display = “none”;</a:t>
            </a: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해당 카테고리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display = “block”;</a:t>
            </a: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해당 카테고리만 나올 수 있게 코드 작성</a:t>
            </a:r>
            <a:endParaRPr kumimoji="1" lang="en-US" altLang="ko-KR" sz="15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8C6B3-2B9F-397A-A1B6-F287CC69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91228"/>
            <a:ext cx="5657557" cy="619507"/>
          </a:xfrm>
          <a:prstGeom prst="rect">
            <a:avLst/>
          </a:prstGeom>
        </p:spPr>
      </p:pic>
      <p:pic>
        <p:nvPicPr>
          <p:cNvPr id="10" name="그림 9" descr="텍스트, 스크린샷, 온라인 광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BFA1BC-55A4-652C-0244-160AF7A48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4" y="1802314"/>
            <a:ext cx="4081008" cy="45140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4E7F3F-8E0B-ECA3-A41A-13624A267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5468" y="2153426"/>
            <a:ext cx="5417091" cy="426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044393A-6BA1-1EAC-FE6C-199576BB6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4012" y="3859250"/>
            <a:ext cx="4778872" cy="2399036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F590E1D1-A425-6ACD-77EE-532564733CD8}"/>
              </a:ext>
            </a:extLst>
          </p:cNvPr>
          <p:cNvSpPr/>
          <p:nvPr/>
        </p:nvSpPr>
        <p:spPr>
          <a:xfrm rot="10800000">
            <a:off x="5022136" y="4592939"/>
            <a:ext cx="2152892" cy="76942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DBC287-C3B4-7F5E-95CE-3F1EF857C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9116" y="4016434"/>
            <a:ext cx="4778872" cy="2399046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7F5DB579-8A57-411F-B2E4-A81CB2AAC35D}"/>
              </a:ext>
            </a:extLst>
          </p:cNvPr>
          <p:cNvSpPr/>
          <p:nvPr/>
        </p:nvSpPr>
        <p:spPr>
          <a:xfrm rot="5400000">
            <a:off x="8152105" y="2807243"/>
            <a:ext cx="2152892" cy="76942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45">
            <a:extLst>
              <a:ext uri="{FF2B5EF4-FFF2-40B4-BE49-F238E27FC236}">
                <a16:creationId xmlns:a16="http://schemas.microsoft.com/office/drawing/2014/main" id="{1778515D-C11A-FAF5-7837-0E75A8048505}"/>
              </a:ext>
            </a:extLst>
          </p:cNvPr>
          <p:cNvSpPr/>
          <p:nvPr/>
        </p:nvSpPr>
        <p:spPr>
          <a:xfrm>
            <a:off x="6839116" y="1029927"/>
            <a:ext cx="4778872" cy="2399046"/>
          </a:xfrm>
          <a:prstGeom prst="rect">
            <a:avLst/>
          </a:prstGeom>
          <a:blipFill rotWithShape="1">
            <a:blip r:embed="rId4"/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B22A9-DB8D-EE1D-6F5B-697BD5285B53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026888F-FF17-2DBC-56A0-69697B11A64D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21824AC0-1BAA-BA19-40CC-7F0787370578}"/>
              </a:ext>
            </a:extLst>
          </p:cNvPr>
          <p:cNvSpPr/>
          <p:nvPr/>
        </p:nvSpPr>
        <p:spPr>
          <a:xfrm>
            <a:off x="5019554" y="1929635"/>
            <a:ext cx="2152892" cy="76942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5"/>
          <p:cNvSpPr/>
          <p:nvPr/>
        </p:nvSpPr>
        <p:spPr>
          <a:xfrm>
            <a:off x="574014" y="1029926"/>
            <a:ext cx="4778872" cy="2399047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1486</Words>
  <Application>Microsoft Macintosh PowerPoint</Application>
  <PresentationFormat>와이드스크린</PresentationFormat>
  <Paragraphs>285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NanumGothic</vt:lpstr>
      <vt:lpstr>Malgun Gothic</vt:lpstr>
      <vt:lpstr>Malgun Gothic</vt:lpstr>
      <vt:lpstr>Pretendard</vt:lpstr>
      <vt:lpstr>Arial</vt:lpstr>
      <vt:lpstr>Montserrat Black</vt:lpstr>
      <vt:lpstr>Montserrat SemiBold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DongWoo Lee</cp:lastModifiedBy>
  <cp:revision>613</cp:revision>
  <dcterms:created xsi:type="dcterms:W3CDTF">2021-10-22T06:13:27Z</dcterms:created>
  <dcterms:modified xsi:type="dcterms:W3CDTF">2025-02-11T08:49:09Z</dcterms:modified>
  <cp:version>1000.0000.01</cp:version>
</cp:coreProperties>
</file>